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34"/>
  </p:notesMasterIdLst>
  <p:sldIdLst>
    <p:sldId id="256" r:id="rId2"/>
    <p:sldId id="258" r:id="rId3"/>
    <p:sldId id="259" r:id="rId4"/>
    <p:sldId id="261" r:id="rId5"/>
    <p:sldId id="262" r:id="rId6"/>
    <p:sldId id="263" r:id="rId7"/>
    <p:sldId id="264" r:id="rId8"/>
    <p:sldId id="265" r:id="rId9"/>
    <p:sldId id="266" r:id="rId10"/>
    <p:sldId id="268" r:id="rId11"/>
    <p:sldId id="269" r:id="rId12"/>
    <p:sldId id="341" r:id="rId13"/>
    <p:sldId id="275" r:id="rId14"/>
    <p:sldId id="342" r:id="rId15"/>
    <p:sldId id="277" r:id="rId16"/>
    <p:sldId id="281" r:id="rId17"/>
    <p:sldId id="343" r:id="rId18"/>
    <p:sldId id="282" r:id="rId19"/>
    <p:sldId id="344" r:id="rId20"/>
    <p:sldId id="345" r:id="rId21"/>
    <p:sldId id="293" r:id="rId22"/>
    <p:sldId id="286" r:id="rId23"/>
    <p:sldId id="294" r:id="rId24"/>
    <p:sldId id="300" r:id="rId25"/>
    <p:sldId id="346" r:id="rId26"/>
    <p:sldId id="305" r:id="rId27"/>
    <p:sldId id="308" r:id="rId28"/>
    <p:sldId id="304" r:id="rId29"/>
    <p:sldId id="347" r:id="rId30"/>
    <p:sldId id="313" r:id="rId31"/>
    <p:sldId id="307" r:id="rId32"/>
    <p:sldId id="315" r:id="rId33"/>
  </p:sldIdLst>
  <p:sldSz cx="9144000" cy="5143500" type="screen16x9"/>
  <p:notesSz cx="6858000" cy="9144000"/>
  <p:embeddedFontLst>
    <p:embeddedFont>
      <p:font typeface="Bungee" panose="020B0604020202020204" charset="0"/>
      <p:regular r:id="rId35"/>
    </p:embeddedFont>
    <p:embeddedFont>
      <p:font typeface="Cairo" panose="020B0604020202020204" charset="-78"/>
      <p:regular r:id="rId36"/>
      <p:bold r:id="rId37"/>
    </p:embeddedFont>
    <p:embeddedFont>
      <p:font typeface="Cairo Medium" panose="020B0604020202020204" charset="-78"/>
      <p:regular r:id="rId38"/>
      <p:bold r:id="rId39"/>
    </p:embeddedFont>
    <p:embeddedFont>
      <p:font typeface="DM Sans"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C60"/>
    <a:srgbClr val="F6EFE4"/>
    <a:srgbClr val="8CD8E1"/>
    <a:srgbClr val="FE5145"/>
    <a:srgbClr val="FE5246"/>
    <a:srgbClr val="FC9B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E655B1-35CE-4443-A10F-25AB0FECC043}">
  <a:tblStyle styleId="{D3E655B1-35CE-4443-A10F-25AB0FECC0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ed9c6d4389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ed9c6d4389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1576a643976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1576a643976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1576a643976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1576a643976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a:extLst>
            <a:ext uri="{FF2B5EF4-FFF2-40B4-BE49-F238E27FC236}">
              <a16:creationId xmlns:a16="http://schemas.microsoft.com/office/drawing/2014/main" id="{4F54954F-DB1A-A29A-E4AB-58D071A83C6E}"/>
            </a:ext>
          </a:extLst>
        </p:cNvPr>
        <p:cNvGrpSpPr/>
        <p:nvPr/>
      </p:nvGrpSpPr>
      <p:grpSpPr>
        <a:xfrm>
          <a:off x="0" y="0"/>
          <a:ext cx="0" cy="0"/>
          <a:chOff x="0" y="0"/>
          <a:chExt cx="0" cy="0"/>
        </a:xfrm>
      </p:grpSpPr>
      <p:sp>
        <p:nvSpPr>
          <p:cNvPr id="1950" name="Google Shape;1950;gedba893947_0_707:notes">
            <a:extLst>
              <a:ext uri="{FF2B5EF4-FFF2-40B4-BE49-F238E27FC236}">
                <a16:creationId xmlns:a16="http://schemas.microsoft.com/office/drawing/2014/main" id="{98732936-469E-035C-E0F7-7EC91C41D8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1" name="Google Shape;1951;gedba893947_0_707:notes">
            <a:extLst>
              <a:ext uri="{FF2B5EF4-FFF2-40B4-BE49-F238E27FC236}">
                <a16:creationId xmlns:a16="http://schemas.microsoft.com/office/drawing/2014/main" id="{A008A575-81D4-245A-F5FA-0320B9F4C2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337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gedba893947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9" name="Google Shape;2079;gedba893947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a:extLst>
            <a:ext uri="{FF2B5EF4-FFF2-40B4-BE49-F238E27FC236}">
              <a16:creationId xmlns:a16="http://schemas.microsoft.com/office/drawing/2014/main" id="{261408CD-582A-64F7-21DF-537DBD467A5F}"/>
            </a:ext>
          </a:extLst>
        </p:cNvPr>
        <p:cNvGrpSpPr/>
        <p:nvPr/>
      </p:nvGrpSpPr>
      <p:grpSpPr>
        <a:xfrm>
          <a:off x="0" y="0"/>
          <a:ext cx="0" cy="0"/>
          <a:chOff x="0" y="0"/>
          <a:chExt cx="0" cy="0"/>
        </a:xfrm>
      </p:grpSpPr>
      <p:sp>
        <p:nvSpPr>
          <p:cNvPr id="2078" name="Google Shape;2078;gedba893947_0_490:notes">
            <a:extLst>
              <a:ext uri="{FF2B5EF4-FFF2-40B4-BE49-F238E27FC236}">
                <a16:creationId xmlns:a16="http://schemas.microsoft.com/office/drawing/2014/main" id="{218C5ECF-22D1-1A77-F22D-C45AC13C19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9" name="Google Shape;2079;gedba893947_0_490:notes">
            <a:extLst>
              <a:ext uri="{FF2B5EF4-FFF2-40B4-BE49-F238E27FC236}">
                <a16:creationId xmlns:a16="http://schemas.microsoft.com/office/drawing/2014/main" id="{3FF36789-07C8-A0F5-5D0F-9F9DB37EDD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101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edba893947_0_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edba893947_0_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157e905fa79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157e905fa79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a:extLst>
            <a:ext uri="{FF2B5EF4-FFF2-40B4-BE49-F238E27FC236}">
              <a16:creationId xmlns:a16="http://schemas.microsoft.com/office/drawing/2014/main" id="{B541EAD9-220A-662F-32F7-63730C212EAA}"/>
            </a:ext>
          </a:extLst>
        </p:cNvPr>
        <p:cNvGrpSpPr/>
        <p:nvPr/>
      </p:nvGrpSpPr>
      <p:grpSpPr>
        <a:xfrm>
          <a:off x="0" y="0"/>
          <a:ext cx="0" cy="0"/>
          <a:chOff x="0" y="0"/>
          <a:chExt cx="0" cy="0"/>
        </a:xfrm>
      </p:grpSpPr>
      <p:sp>
        <p:nvSpPr>
          <p:cNvPr id="2528" name="Google Shape;2528;g157e905fa79_0_385:notes">
            <a:extLst>
              <a:ext uri="{FF2B5EF4-FFF2-40B4-BE49-F238E27FC236}">
                <a16:creationId xmlns:a16="http://schemas.microsoft.com/office/drawing/2014/main" id="{44B53C83-6BE5-2D11-62EA-B8D946E2CC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157e905fa79_0_385:notes">
            <a:extLst>
              <a:ext uri="{FF2B5EF4-FFF2-40B4-BE49-F238E27FC236}">
                <a16:creationId xmlns:a16="http://schemas.microsoft.com/office/drawing/2014/main" id="{AF577404-EF12-7D93-DB5B-5394FD8DEB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368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edba893947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9" name="Google Shape;2559;gedba893947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a:extLst>
            <a:ext uri="{FF2B5EF4-FFF2-40B4-BE49-F238E27FC236}">
              <a16:creationId xmlns:a16="http://schemas.microsoft.com/office/drawing/2014/main" id="{4DD59920-001A-76C9-9624-7A76056BDB15}"/>
            </a:ext>
          </a:extLst>
        </p:cNvPr>
        <p:cNvGrpSpPr/>
        <p:nvPr/>
      </p:nvGrpSpPr>
      <p:grpSpPr>
        <a:xfrm>
          <a:off x="0" y="0"/>
          <a:ext cx="0" cy="0"/>
          <a:chOff x="0" y="0"/>
          <a:chExt cx="0" cy="0"/>
        </a:xfrm>
      </p:grpSpPr>
      <p:sp>
        <p:nvSpPr>
          <p:cNvPr id="2558" name="Google Shape;2558;gedba893947_0_292:notes">
            <a:extLst>
              <a:ext uri="{FF2B5EF4-FFF2-40B4-BE49-F238E27FC236}">
                <a16:creationId xmlns:a16="http://schemas.microsoft.com/office/drawing/2014/main" id="{3DB0EA6C-D90D-E1D1-53AE-0A4BC698B0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9" name="Google Shape;2559;gedba893947_0_292:notes">
            <a:extLst>
              <a:ext uri="{FF2B5EF4-FFF2-40B4-BE49-F238E27FC236}">
                <a16:creationId xmlns:a16="http://schemas.microsoft.com/office/drawing/2014/main" id="{AD023E26-6C4F-9451-4132-B284EE407D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445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edba893947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edba893947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a:extLst>
            <a:ext uri="{FF2B5EF4-FFF2-40B4-BE49-F238E27FC236}">
              <a16:creationId xmlns:a16="http://schemas.microsoft.com/office/drawing/2014/main" id="{81A68136-C27F-A128-C403-E925AAB86AE9}"/>
            </a:ext>
          </a:extLst>
        </p:cNvPr>
        <p:cNvGrpSpPr/>
        <p:nvPr/>
      </p:nvGrpSpPr>
      <p:grpSpPr>
        <a:xfrm>
          <a:off x="0" y="0"/>
          <a:ext cx="0" cy="0"/>
          <a:chOff x="0" y="0"/>
          <a:chExt cx="0" cy="0"/>
        </a:xfrm>
      </p:grpSpPr>
      <p:sp>
        <p:nvSpPr>
          <p:cNvPr id="2558" name="Google Shape;2558;gedba893947_0_292:notes">
            <a:extLst>
              <a:ext uri="{FF2B5EF4-FFF2-40B4-BE49-F238E27FC236}">
                <a16:creationId xmlns:a16="http://schemas.microsoft.com/office/drawing/2014/main" id="{607A908E-26C6-8873-C6BF-4872F7624E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9" name="Google Shape;2559;gedba893947_0_292:notes">
            <a:extLst>
              <a:ext uri="{FF2B5EF4-FFF2-40B4-BE49-F238E27FC236}">
                <a16:creationId xmlns:a16="http://schemas.microsoft.com/office/drawing/2014/main" id="{BB9C4321-33C6-AAC9-35BA-1FCFDA1972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457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3"/>
        <p:cNvGrpSpPr/>
        <p:nvPr/>
      </p:nvGrpSpPr>
      <p:grpSpPr>
        <a:xfrm>
          <a:off x="0" y="0"/>
          <a:ext cx="0" cy="0"/>
          <a:chOff x="0" y="0"/>
          <a:chExt cx="0" cy="0"/>
        </a:xfrm>
      </p:grpSpPr>
      <p:sp>
        <p:nvSpPr>
          <p:cNvPr id="3274" name="Google Shape;3274;gedba893947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5" name="Google Shape;3275;gedba893947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2"/>
        <p:cNvGrpSpPr/>
        <p:nvPr/>
      </p:nvGrpSpPr>
      <p:grpSpPr>
        <a:xfrm>
          <a:off x="0" y="0"/>
          <a:ext cx="0" cy="0"/>
          <a:chOff x="0" y="0"/>
          <a:chExt cx="0" cy="0"/>
        </a:xfrm>
      </p:grpSpPr>
      <p:sp>
        <p:nvSpPr>
          <p:cNvPr id="2903" name="Google Shape;2903;g157e905fa79_0_1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4" name="Google Shape;2904;g157e905fa79_0_1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1"/>
        <p:cNvGrpSpPr/>
        <p:nvPr/>
      </p:nvGrpSpPr>
      <p:grpSpPr>
        <a:xfrm>
          <a:off x="0" y="0"/>
          <a:ext cx="0" cy="0"/>
          <a:chOff x="0" y="0"/>
          <a:chExt cx="0" cy="0"/>
        </a:xfrm>
      </p:grpSpPr>
      <p:sp>
        <p:nvSpPr>
          <p:cNvPr id="3292" name="Google Shape;3292;gedba893947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3" name="Google Shape;3293;gedba893947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7"/>
        <p:cNvGrpSpPr/>
        <p:nvPr/>
      </p:nvGrpSpPr>
      <p:grpSpPr>
        <a:xfrm>
          <a:off x="0" y="0"/>
          <a:ext cx="0" cy="0"/>
          <a:chOff x="0" y="0"/>
          <a:chExt cx="0" cy="0"/>
        </a:xfrm>
      </p:grpSpPr>
      <p:sp>
        <p:nvSpPr>
          <p:cNvPr id="3678" name="Google Shape;3678;g157e905fa79_0_1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9" name="Google Shape;3679;g157e905fa79_0_1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7">
          <a:extLst>
            <a:ext uri="{FF2B5EF4-FFF2-40B4-BE49-F238E27FC236}">
              <a16:creationId xmlns:a16="http://schemas.microsoft.com/office/drawing/2014/main" id="{16E149C9-AC47-1C4D-BAB1-41FBF135E8EE}"/>
            </a:ext>
          </a:extLst>
        </p:cNvPr>
        <p:cNvGrpSpPr/>
        <p:nvPr/>
      </p:nvGrpSpPr>
      <p:grpSpPr>
        <a:xfrm>
          <a:off x="0" y="0"/>
          <a:ext cx="0" cy="0"/>
          <a:chOff x="0" y="0"/>
          <a:chExt cx="0" cy="0"/>
        </a:xfrm>
      </p:grpSpPr>
      <p:sp>
        <p:nvSpPr>
          <p:cNvPr id="3678" name="Google Shape;3678;g157e905fa79_0_1909:notes">
            <a:extLst>
              <a:ext uri="{FF2B5EF4-FFF2-40B4-BE49-F238E27FC236}">
                <a16:creationId xmlns:a16="http://schemas.microsoft.com/office/drawing/2014/main" id="{BEC33F26-1A84-B77B-DAE8-58FEC4C262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9" name="Google Shape;3679;g157e905fa79_0_1909:notes">
            <a:extLst>
              <a:ext uri="{FF2B5EF4-FFF2-40B4-BE49-F238E27FC236}">
                <a16:creationId xmlns:a16="http://schemas.microsoft.com/office/drawing/2014/main" id="{6A5DC927-ECD4-37AF-ADC5-781C6B30F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903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6"/>
        <p:cNvGrpSpPr/>
        <p:nvPr/>
      </p:nvGrpSpPr>
      <p:grpSpPr>
        <a:xfrm>
          <a:off x="0" y="0"/>
          <a:ext cx="0" cy="0"/>
          <a:chOff x="0" y="0"/>
          <a:chExt cx="0" cy="0"/>
        </a:xfrm>
      </p:grpSpPr>
      <p:sp>
        <p:nvSpPr>
          <p:cNvPr id="3997" name="Google Shape;3997;gedba893947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8" name="Google Shape;3998;gedba893947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2"/>
        <p:cNvGrpSpPr/>
        <p:nvPr/>
      </p:nvGrpSpPr>
      <p:grpSpPr>
        <a:xfrm>
          <a:off x="0" y="0"/>
          <a:ext cx="0" cy="0"/>
          <a:chOff x="0" y="0"/>
          <a:chExt cx="0" cy="0"/>
        </a:xfrm>
      </p:grpSpPr>
      <p:sp>
        <p:nvSpPr>
          <p:cNvPr id="4053" name="Google Shape;4053;g157e905fa79_0_1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4" name="Google Shape;4054;g157e905fa79_0_1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1"/>
        <p:cNvGrpSpPr/>
        <p:nvPr/>
      </p:nvGrpSpPr>
      <p:grpSpPr>
        <a:xfrm>
          <a:off x="0" y="0"/>
          <a:ext cx="0" cy="0"/>
          <a:chOff x="0" y="0"/>
          <a:chExt cx="0" cy="0"/>
        </a:xfrm>
      </p:grpSpPr>
      <p:sp>
        <p:nvSpPr>
          <p:cNvPr id="3972" name="Google Shape;3972;gedba893947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3" name="Google Shape;3973;gedba893947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1">
          <a:extLst>
            <a:ext uri="{FF2B5EF4-FFF2-40B4-BE49-F238E27FC236}">
              <a16:creationId xmlns:a16="http://schemas.microsoft.com/office/drawing/2014/main" id="{FA8E11FA-3D8F-BC95-8413-D8CA2FC73AEC}"/>
            </a:ext>
          </a:extLst>
        </p:cNvPr>
        <p:cNvGrpSpPr/>
        <p:nvPr/>
      </p:nvGrpSpPr>
      <p:grpSpPr>
        <a:xfrm>
          <a:off x="0" y="0"/>
          <a:ext cx="0" cy="0"/>
          <a:chOff x="0" y="0"/>
          <a:chExt cx="0" cy="0"/>
        </a:xfrm>
      </p:grpSpPr>
      <p:sp>
        <p:nvSpPr>
          <p:cNvPr id="3972" name="Google Shape;3972;gedba893947_0_407:notes">
            <a:extLst>
              <a:ext uri="{FF2B5EF4-FFF2-40B4-BE49-F238E27FC236}">
                <a16:creationId xmlns:a16="http://schemas.microsoft.com/office/drawing/2014/main" id="{F6DBF895-738C-9E49-1386-85D54BD0D4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3" name="Google Shape;3973;gedba893947_0_407:notes">
            <a:extLst>
              <a:ext uri="{FF2B5EF4-FFF2-40B4-BE49-F238E27FC236}">
                <a16:creationId xmlns:a16="http://schemas.microsoft.com/office/drawing/2014/main" id="{3C2DF36C-303D-116C-FFE7-70AFB167B1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217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edba89394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edba893947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5"/>
        <p:cNvGrpSpPr/>
        <p:nvPr/>
      </p:nvGrpSpPr>
      <p:grpSpPr>
        <a:xfrm>
          <a:off x="0" y="0"/>
          <a:ext cx="0" cy="0"/>
          <a:chOff x="0" y="0"/>
          <a:chExt cx="0" cy="0"/>
        </a:xfrm>
      </p:grpSpPr>
      <p:sp>
        <p:nvSpPr>
          <p:cNvPr id="4456" name="Google Shape;4456;g158bbe8c53e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7" name="Google Shape;4457;g158bbe8c53e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3"/>
        <p:cNvGrpSpPr/>
        <p:nvPr/>
      </p:nvGrpSpPr>
      <p:grpSpPr>
        <a:xfrm>
          <a:off x="0" y="0"/>
          <a:ext cx="0" cy="0"/>
          <a:chOff x="0" y="0"/>
          <a:chExt cx="0" cy="0"/>
        </a:xfrm>
      </p:grpSpPr>
      <p:sp>
        <p:nvSpPr>
          <p:cNvPr id="4034" name="Google Shape;4034;gedba893947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5" name="Google Shape;4035;gedba893947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ged9c6d4389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5" name="Google Shape;4635;ged9c6d4389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edba89394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edba89394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edba89394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edba89394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1576a643976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1576a643976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edba893947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edba893947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ed9c6d4389_0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ed9c6d4389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576a643976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576a643976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7375" y="1519975"/>
            <a:ext cx="5460600" cy="2014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atin typeface="Bungee"/>
                <a:ea typeface="Bungee"/>
                <a:cs typeface="Bungee"/>
                <a:sym typeface="Bunge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7375" y="3515600"/>
            <a:ext cx="4373100" cy="424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latin typeface="Cairo"/>
                <a:ea typeface="Cairo"/>
                <a:cs typeface="Cairo"/>
                <a:sym typeface="Cai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431371" y="4365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74175" y="3198689"/>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05726" y="601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50824" y="41790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rot="-6220424">
            <a:off x="191876" y="474628"/>
            <a:ext cx="602495" cy="353003"/>
            <a:chOff x="-1131628" y="1250953"/>
            <a:chExt cx="695437" cy="407447"/>
          </a:xfrm>
        </p:grpSpPr>
        <p:sp>
          <p:nvSpPr>
            <p:cNvPr id="16" name="Google Shape;16;p2"/>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14">
    <p:spTree>
      <p:nvGrpSpPr>
        <p:cNvPr id="1" name="Shape 275"/>
        <p:cNvGrpSpPr/>
        <p:nvPr/>
      </p:nvGrpSpPr>
      <p:grpSpPr>
        <a:xfrm>
          <a:off x="0" y="0"/>
          <a:ext cx="0" cy="0"/>
          <a:chOff x="0" y="0"/>
          <a:chExt cx="0" cy="0"/>
        </a:xfrm>
      </p:grpSpPr>
      <p:sp>
        <p:nvSpPr>
          <p:cNvPr id="276" name="Google Shape;276;p20"/>
          <p:cNvSpPr txBox="1">
            <a:spLocks noGrp="1"/>
          </p:cNvSpPr>
          <p:nvPr>
            <p:ph type="title"/>
          </p:nvPr>
        </p:nvSpPr>
        <p:spPr>
          <a:xfrm>
            <a:off x="3739425" y="2105025"/>
            <a:ext cx="4528200" cy="1438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7" name="Google Shape;277;p20"/>
          <p:cNvSpPr txBox="1">
            <a:spLocks noGrp="1"/>
          </p:cNvSpPr>
          <p:nvPr>
            <p:ph type="title" idx="2" hasCustomPrompt="1"/>
          </p:nvPr>
        </p:nvSpPr>
        <p:spPr>
          <a:xfrm>
            <a:off x="6692025" y="709175"/>
            <a:ext cx="15756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8" name="Google Shape;278;p20"/>
          <p:cNvSpPr txBox="1">
            <a:spLocks noGrp="1"/>
          </p:cNvSpPr>
          <p:nvPr>
            <p:ph type="subTitle" idx="1"/>
          </p:nvPr>
        </p:nvSpPr>
        <p:spPr>
          <a:xfrm>
            <a:off x="5492025" y="3722725"/>
            <a:ext cx="2775600" cy="739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20"/>
          <p:cNvSpPr/>
          <p:nvPr/>
        </p:nvSpPr>
        <p:spPr>
          <a:xfrm>
            <a:off x="1431371" y="4365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174175" y="3198689"/>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8267626" y="3458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8550824" y="41790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0"/>
          <p:cNvGrpSpPr/>
          <p:nvPr/>
        </p:nvGrpSpPr>
        <p:grpSpPr>
          <a:xfrm rot="9651258">
            <a:off x="1268727" y="4433144"/>
            <a:ext cx="643548" cy="377045"/>
            <a:chOff x="-1131628" y="1250953"/>
            <a:chExt cx="695437" cy="407447"/>
          </a:xfrm>
        </p:grpSpPr>
        <p:sp>
          <p:nvSpPr>
            <p:cNvPr id="284" name="Google Shape;284;p20"/>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0"/>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0"/>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14_1">
    <p:spTree>
      <p:nvGrpSpPr>
        <p:cNvPr id="1" name="Shape 287"/>
        <p:cNvGrpSpPr/>
        <p:nvPr/>
      </p:nvGrpSpPr>
      <p:grpSpPr>
        <a:xfrm>
          <a:off x="0" y="0"/>
          <a:ext cx="0" cy="0"/>
          <a:chOff x="0" y="0"/>
          <a:chExt cx="0" cy="0"/>
        </a:xfrm>
      </p:grpSpPr>
      <p:sp>
        <p:nvSpPr>
          <p:cNvPr id="288" name="Google Shape;288;p21"/>
          <p:cNvSpPr txBox="1">
            <a:spLocks noGrp="1"/>
          </p:cNvSpPr>
          <p:nvPr>
            <p:ph type="title"/>
          </p:nvPr>
        </p:nvSpPr>
        <p:spPr>
          <a:xfrm>
            <a:off x="724575" y="2074733"/>
            <a:ext cx="4528200" cy="739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9" name="Google Shape;289;p21"/>
          <p:cNvSpPr txBox="1">
            <a:spLocks noGrp="1"/>
          </p:cNvSpPr>
          <p:nvPr>
            <p:ph type="title" idx="2" hasCustomPrompt="1"/>
          </p:nvPr>
        </p:nvSpPr>
        <p:spPr>
          <a:xfrm>
            <a:off x="724583" y="709175"/>
            <a:ext cx="1575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0" name="Google Shape;290;p21"/>
          <p:cNvSpPr txBox="1">
            <a:spLocks noGrp="1"/>
          </p:cNvSpPr>
          <p:nvPr>
            <p:ph type="subTitle" idx="1"/>
          </p:nvPr>
        </p:nvSpPr>
        <p:spPr>
          <a:xfrm>
            <a:off x="724583" y="2993883"/>
            <a:ext cx="2775600" cy="73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1"/>
          <p:cNvSpPr/>
          <p:nvPr/>
        </p:nvSpPr>
        <p:spPr>
          <a:xfrm>
            <a:off x="8267626" y="3458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1"/>
          <p:cNvSpPr/>
          <p:nvPr/>
        </p:nvSpPr>
        <p:spPr>
          <a:xfrm>
            <a:off x="174175" y="3198689"/>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4">
  <p:cSld name="CUSTOM_14_1_1_1">
    <p:spTree>
      <p:nvGrpSpPr>
        <p:cNvPr id="1" name="Shape 308"/>
        <p:cNvGrpSpPr/>
        <p:nvPr/>
      </p:nvGrpSpPr>
      <p:grpSpPr>
        <a:xfrm>
          <a:off x="0" y="0"/>
          <a:ext cx="0" cy="0"/>
          <a:chOff x="0" y="0"/>
          <a:chExt cx="0" cy="0"/>
        </a:xfrm>
      </p:grpSpPr>
      <p:sp>
        <p:nvSpPr>
          <p:cNvPr id="309" name="Google Shape;309;p23"/>
          <p:cNvSpPr txBox="1">
            <a:spLocks noGrp="1"/>
          </p:cNvSpPr>
          <p:nvPr>
            <p:ph type="title"/>
          </p:nvPr>
        </p:nvSpPr>
        <p:spPr>
          <a:xfrm>
            <a:off x="712950" y="2074725"/>
            <a:ext cx="4071600" cy="7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10" name="Google Shape;310;p23"/>
          <p:cNvSpPr txBox="1">
            <a:spLocks noGrp="1"/>
          </p:cNvSpPr>
          <p:nvPr>
            <p:ph type="title" idx="2" hasCustomPrompt="1"/>
          </p:nvPr>
        </p:nvSpPr>
        <p:spPr>
          <a:xfrm>
            <a:off x="1960950" y="709175"/>
            <a:ext cx="1575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1" name="Google Shape;311;p23"/>
          <p:cNvSpPr txBox="1">
            <a:spLocks noGrp="1"/>
          </p:cNvSpPr>
          <p:nvPr>
            <p:ph type="subTitle" idx="1"/>
          </p:nvPr>
        </p:nvSpPr>
        <p:spPr>
          <a:xfrm>
            <a:off x="1360950" y="2993883"/>
            <a:ext cx="2775600" cy="73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23"/>
          <p:cNvSpPr/>
          <p:nvPr/>
        </p:nvSpPr>
        <p:spPr>
          <a:xfrm>
            <a:off x="8267626" y="3458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198374" y="3448803"/>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1431371" y="4365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23"/>
          <p:cNvGrpSpPr/>
          <p:nvPr/>
        </p:nvGrpSpPr>
        <p:grpSpPr>
          <a:xfrm>
            <a:off x="8578360" y="4157975"/>
            <a:ext cx="357775" cy="295791"/>
            <a:chOff x="-783927" y="2108838"/>
            <a:chExt cx="357775" cy="295791"/>
          </a:xfrm>
        </p:grpSpPr>
        <p:sp>
          <p:nvSpPr>
            <p:cNvPr id="316" name="Google Shape;316;p23"/>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5">
  <p:cSld name="CUSTOM_14_1_1_1_1">
    <p:spTree>
      <p:nvGrpSpPr>
        <p:cNvPr id="1" name="Shape 318"/>
        <p:cNvGrpSpPr/>
        <p:nvPr/>
      </p:nvGrpSpPr>
      <p:grpSpPr>
        <a:xfrm>
          <a:off x="0" y="0"/>
          <a:ext cx="0" cy="0"/>
          <a:chOff x="0" y="0"/>
          <a:chExt cx="0" cy="0"/>
        </a:xfrm>
      </p:grpSpPr>
      <p:sp>
        <p:nvSpPr>
          <p:cNvPr id="319" name="Google Shape;319;p24"/>
          <p:cNvSpPr txBox="1">
            <a:spLocks noGrp="1"/>
          </p:cNvSpPr>
          <p:nvPr>
            <p:ph type="title"/>
          </p:nvPr>
        </p:nvSpPr>
        <p:spPr>
          <a:xfrm>
            <a:off x="1972482" y="2074725"/>
            <a:ext cx="5204700" cy="7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20" name="Google Shape;320;p24"/>
          <p:cNvSpPr txBox="1">
            <a:spLocks noGrp="1"/>
          </p:cNvSpPr>
          <p:nvPr>
            <p:ph type="title" idx="2" hasCustomPrompt="1"/>
          </p:nvPr>
        </p:nvSpPr>
        <p:spPr>
          <a:xfrm>
            <a:off x="3787032" y="709175"/>
            <a:ext cx="1575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1" name="Google Shape;321;p24"/>
          <p:cNvSpPr txBox="1">
            <a:spLocks noGrp="1"/>
          </p:cNvSpPr>
          <p:nvPr>
            <p:ph type="subTitle" idx="1"/>
          </p:nvPr>
        </p:nvSpPr>
        <p:spPr>
          <a:xfrm>
            <a:off x="3187032" y="2993883"/>
            <a:ext cx="2775600" cy="73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2" name="Google Shape;322;p24"/>
          <p:cNvSpPr/>
          <p:nvPr/>
        </p:nvSpPr>
        <p:spPr>
          <a:xfrm>
            <a:off x="8267626" y="3458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174175" y="3198689"/>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8704899" y="4626403"/>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24"/>
          <p:cNvGrpSpPr/>
          <p:nvPr/>
        </p:nvGrpSpPr>
        <p:grpSpPr>
          <a:xfrm>
            <a:off x="8519725" y="3930500"/>
            <a:ext cx="290100" cy="395375"/>
            <a:chOff x="1909125" y="2997175"/>
            <a:chExt cx="290100" cy="395375"/>
          </a:xfrm>
        </p:grpSpPr>
        <p:sp>
          <p:nvSpPr>
            <p:cNvPr id="326" name="Google Shape;326;p24"/>
            <p:cNvSpPr/>
            <p:nvPr/>
          </p:nvSpPr>
          <p:spPr>
            <a:xfrm>
              <a:off x="1909125" y="2997175"/>
              <a:ext cx="290100" cy="395075"/>
            </a:xfrm>
            <a:custGeom>
              <a:avLst/>
              <a:gdLst/>
              <a:ahLst/>
              <a:cxnLst/>
              <a:rect l="l" t="t" r="r" b="b"/>
              <a:pathLst>
                <a:path w="11604" h="15803" extrusionOk="0">
                  <a:moveTo>
                    <a:pt x="11319" y="1"/>
                  </a:moveTo>
                  <a:cubicBezTo>
                    <a:pt x="11266" y="1"/>
                    <a:pt x="11210" y="12"/>
                    <a:pt x="11155" y="36"/>
                  </a:cubicBezTo>
                  <a:cubicBezTo>
                    <a:pt x="9727" y="1191"/>
                    <a:pt x="5167" y="4838"/>
                    <a:pt x="2736" y="6723"/>
                  </a:cubicBezTo>
                  <a:cubicBezTo>
                    <a:pt x="0" y="8911"/>
                    <a:pt x="152" y="13227"/>
                    <a:pt x="3161" y="15051"/>
                  </a:cubicBezTo>
                  <a:cubicBezTo>
                    <a:pt x="3222" y="15081"/>
                    <a:pt x="3344" y="15173"/>
                    <a:pt x="3404" y="15203"/>
                  </a:cubicBezTo>
                  <a:cubicBezTo>
                    <a:pt x="3496" y="15233"/>
                    <a:pt x="3617" y="15325"/>
                    <a:pt x="3678" y="15355"/>
                  </a:cubicBezTo>
                  <a:cubicBezTo>
                    <a:pt x="4348" y="15661"/>
                    <a:pt x="5039" y="15803"/>
                    <a:pt x="5714" y="15803"/>
                  </a:cubicBezTo>
                  <a:cubicBezTo>
                    <a:pt x="8253" y="15803"/>
                    <a:pt x="10575" y="13800"/>
                    <a:pt x="10791" y="11039"/>
                  </a:cubicBezTo>
                  <a:cubicBezTo>
                    <a:pt x="11003" y="7939"/>
                    <a:pt x="11429" y="2133"/>
                    <a:pt x="11581" y="279"/>
                  </a:cubicBezTo>
                  <a:cubicBezTo>
                    <a:pt x="11604" y="98"/>
                    <a:pt x="11475" y="1"/>
                    <a:pt x="11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1916725" y="2997175"/>
              <a:ext cx="281925" cy="395375"/>
            </a:xfrm>
            <a:custGeom>
              <a:avLst/>
              <a:gdLst/>
              <a:ahLst/>
              <a:cxnLst/>
              <a:rect l="l" t="t" r="r" b="b"/>
              <a:pathLst>
                <a:path w="11277" h="15815" extrusionOk="0">
                  <a:moveTo>
                    <a:pt x="11011" y="1"/>
                  </a:moveTo>
                  <a:cubicBezTo>
                    <a:pt x="10960" y="1"/>
                    <a:pt x="10906" y="12"/>
                    <a:pt x="10851" y="36"/>
                  </a:cubicBezTo>
                  <a:cubicBezTo>
                    <a:pt x="10791" y="127"/>
                    <a:pt x="10699" y="157"/>
                    <a:pt x="10608" y="218"/>
                  </a:cubicBezTo>
                  <a:cubicBezTo>
                    <a:pt x="10456" y="2467"/>
                    <a:pt x="10243" y="4990"/>
                    <a:pt x="10152" y="6662"/>
                  </a:cubicBezTo>
                  <a:cubicBezTo>
                    <a:pt x="9937" y="9419"/>
                    <a:pt x="7622" y="11438"/>
                    <a:pt x="5088" y="11438"/>
                  </a:cubicBezTo>
                  <a:cubicBezTo>
                    <a:pt x="4409" y="11438"/>
                    <a:pt x="3714" y="11293"/>
                    <a:pt x="3040" y="10978"/>
                  </a:cubicBezTo>
                  <a:cubicBezTo>
                    <a:pt x="2918" y="10948"/>
                    <a:pt x="2857" y="10917"/>
                    <a:pt x="2766" y="10826"/>
                  </a:cubicBezTo>
                  <a:cubicBezTo>
                    <a:pt x="2705" y="10796"/>
                    <a:pt x="2584" y="10705"/>
                    <a:pt x="2493" y="10674"/>
                  </a:cubicBezTo>
                  <a:cubicBezTo>
                    <a:pt x="1793" y="10218"/>
                    <a:pt x="1216" y="9641"/>
                    <a:pt x="790" y="8972"/>
                  </a:cubicBezTo>
                  <a:lnTo>
                    <a:pt x="790" y="8972"/>
                  </a:lnTo>
                  <a:cubicBezTo>
                    <a:pt x="0" y="11130"/>
                    <a:pt x="669" y="13714"/>
                    <a:pt x="2857" y="15051"/>
                  </a:cubicBezTo>
                  <a:cubicBezTo>
                    <a:pt x="2918" y="15081"/>
                    <a:pt x="3040" y="15173"/>
                    <a:pt x="3100" y="15203"/>
                  </a:cubicBezTo>
                  <a:cubicBezTo>
                    <a:pt x="3192" y="15233"/>
                    <a:pt x="3313" y="15325"/>
                    <a:pt x="3374" y="15355"/>
                  </a:cubicBezTo>
                  <a:cubicBezTo>
                    <a:pt x="4049" y="15670"/>
                    <a:pt x="4745" y="15815"/>
                    <a:pt x="5426" y="15815"/>
                  </a:cubicBezTo>
                  <a:cubicBezTo>
                    <a:pt x="7967" y="15815"/>
                    <a:pt x="10295" y="13796"/>
                    <a:pt x="10487" y="11039"/>
                  </a:cubicBezTo>
                  <a:cubicBezTo>
                    <a:pt x="10699" y="7939"/>
                    <a:pt x="11125" y="2133"/>
                    <a:pt x="11277" y="279"/>
                  </a:cubicBezTo>
                  <a:cubicBezTo>
                    <a:pt x="11277" y="98"/>
                    <a:pt x="11159" y="1"/>
                    <a:pt x="110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2055775" y="3074525"/>
              <a:ext cx="96525" cy="97675"/>
            </a:xfrm>
            <a:custGeom>
              <a:avLst/>
              <a:gdLst/>
              <a:ahLst/>
              <a:cxnLst/>
              <a:rect l="l" t="t" r="r" b="b"/>
              <a:pathLst>
                <a:path w="3861" h="3907" extrusionOk="0">
                  <a:moveTo>
                    <a:pt x="2949" y="0"/>
                  </a:moveTo>
                  <a:cubicBezTo>
                    <a:pt x="2802" y="0"/>
                    <a:pt x="2648" y="27"/>
                    <a:pt x="2493" y="72"/>
                  </a:cubicBezTo>
                  <a:cubicBezTo>
                    <a:pt x="1763" y="255"/>
                    <a:pt x="1125" y="650"/>
                    <a:pt x="700" y="1136"/>
                  </a:cubicBezTo>
                  <a:cubicBezTo>
                    <a:pt x="213" y="1714"/>
                    <a:pt x="1" y="2413"/>
                    <a:pt x="244" y="3142"/>
                  </a:cubicBezTo>
                  <a:cubicBezTo>
                    <a:pt x="365" y="3446"/>
                    <a:pt x="548" y="3750"/>
                    <a:pt x="882" y="3872"/>
                  </a:cubicBezTo>
                  <a:cubicBezTo>
                    <a:pt x="985" y="3898"/>
                    <a:pt x="1093" y="3907"/>
                    <a:pt x="1200" y="3907"/>
                  </a:cubicBezTo>
                  <a:cubicBezTo>
                    <a:pt x="1346" y="3907"/>
                    <a:pt x="1489" y="3889"/>
                    <a:pt x="1611" y="3872"/>
                  </a:cubicBezTo>
                  <a:cubicBezTo>
                    <a:pt x="2098" y="3720"/>
                    <a:pt x="2493" y="3446"/>
                    <a:pt x="2827" y="3082"/>
                  </a:cubicBezTo>
                  <a:cubicBezTo>
                    <a:pt x="3253" y="2626"/>
                    <a:pt x="3587" y="2048"/>
                    <a:pt x="3739" y="1471"/>
                  </a:cubicBezTo>
                  <a:cubicBezTo>
                    <a:pt x="3800" y="1167"/>
                    <a:pt x="3861" y="832"/>
                    <a:pt x="3739" y="528"/>
                  </a:cubicBezTo>
                  <a:cubicBezTo>
                    <a:pt x="3590" y="145"/>
                    <a:pt x="3292" y="0"/>
                    <a:pt x="29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2068700" y="3095950"/>
              <a:ext cx="43325" cy="44250"/>
            </a:xfrm>
            <a:custGeom>
              <a:avLst/>
              <a:gdLst/>
              <a:ahLst/>
              <a:cxnLst/>
              <a:rect l="l" t="t" r="r" b="b"/>
              <a:pathLst>
                <a:path w="1733" h="1770" extrusionOk="0">
                  <a:moveTo>
                    <a:pt x="1362" y="1"/>
                  </a:moveTo>
                  <a:cubicBezTo>
                    <a:pt x="1196" y="1"/>
                    <a:pt x="1013" y="90"/>
                    <a:pt x="882" y="188"/>
                  </a:cubicBezTo>
                  <a:cubicBezTo>
                    <a:pt x="608" y="431"/>
                    <a:pt x="335" y="614"/>
                    <a:pt x="183" y="887"/>
                  </a:cubicBezTo>
                  <a:cubicBezTo>
                    <a:pt x="152" y="948"/>
                    <a:pt x="122" y="1070"/>
                    <a:pt x="61" y="1130"/>
                  </a:cubicBezTo>
                  <a:cubicBezTo>
                    <a:pt x="31" y="1282"/>
                    <a:pt x="0" y="1495"/>
                    <a:pt x="61" y="1647"/>
                  </a:cubicBezTo>
                  <a:cubicBezTo>
                    <a:pt x="152" y="1708"/>
                    <a:pt x="243" y="1769"/>
                    <a:pt x="365" y="1769"/>
                  </a:cubicBezTo>
                  <a:cubicBezTo>
                    <a:pt x="379" y="1769"/>
                    <a:pt x="393" y="1770"/>
                    <a:pt x="407" y="1770"/>
                  </a:cubicBezTo>
                  <a:cubicBezTo>
                    <a:pt x="966" y="1770"/>
                    <a:pt x="1434" y="1181"/>
                    <a:pt x="1642" y="766"/>
                  </a:cubicBezTo>
                  <a:cubicBezTo>
                    <a:pt x="1702" y="614"/>
                    <a:pt x="1733" y="431"/>
                    <a:pt x="1702" y="249"/>
                  </a:cubicBezTo>
                  <a:cubicBezTo>
                    <a:pt x="1632" y="66"/>
                    <a:pt x="1504" y="1"/>
                    <a:pt x="1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24"/>
          <p:cNvGrpSpPr/>
          <p:nvPr/>
        </p:nvGrpSpPr>
        <p:grpSpPr>
          <a:xfrm>
            <a:off x="234398" y="480425"/>
            <a:ext cx="357775" cy="295791"/>
            <a:chOff x="-783927" y="2108838"/>
            <a:chExt cx="357775" cy="295791"/>
          </a:xfrm>
        </p:grpSpPr>
        <p:sp>
          <p:nvSpPr>
            <p:cNvPr id="331" name="Google Shape;331;p24"/>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333"/>
        <p:cNvGrpSpPr/>
        <p:nvPr/>
      </p:nvGrpSpPr>
      <p:grpSpPr>
        <a:xfrm>
          <a:off x="0" y="0"/>
          <a:ext cx="0" cy="0"/>
          <a:chOff x="0" y="0"/>
          <a:chExt cx="0" cy="0"/>
        </a:xfrm>
      </p:grpSpPr>
      <p:sp>
        <p:nvSpPr>
          <p:cNvPr id="334" name="Google Shape;334;p25"/>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5" name="Google Shape;335;p25"/>
          <p:cNvSpPr/>
          <p:nvPr/>
        </p:nvSpPr>
        <p:spPr>
          <a:xfrm>
            <a:off x="8162851" y="1820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8614099" y="4702903"/>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25"/>
          <p:cNvGrpSpPr/>
          <p:nvPr/>
        </p:nvGrpSpPr>
        <p:grpSpPr>
          <a:xfrm>
            <a:off x="8550835" y="539488"/>
            <a:ext cx="357775" cy="295791"/>
            <a:chOff x="-783927" y="2108838"/>
            <a:chExt cx="357775" cy="295791"/>
          </a:xfrm>
        </p:grpSpPr>
        <p:sp>
          <p:nvSpPr>
            <p:cNvPr id="338" name="Google Shape;338;p25"/>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25"/>
          <p:cNvGrpSpPr/>
          <p:nvPr/>
        </p:nvGrpSpPr>
        <p:grpSpPr>
          <a:xfrm rot="4467977">
            <a:off x="113783" y="4499639"/>
            <a:ext cx="632709" cy="411772"/>
            <a:chOff x="-6156016" y="2887633"/>
            <a:chExt cx="683789" cy="445016"/>
          </a:xfrm>
        </p:grpSpPr>
        <p:sp>
          <p:nvSpPr>
            <p:cNvPr id="341" name="Google Shape;341;p25"/>
            <p:cNvSpPr/>
            <p:nvPr/>
          </p:nvSpPr>
          <p:spPr>
            <a:xfrm>
              <a:off x="-6156016" y="2887633"/>
              <a:ext cx="683789" cy="445016"/>
            </a:xfrm>
            <a:custGeom>
              <a:avLst/>
              <a:gdLst/>
              <a:ahLst/>
              <a:cxnLst/>
              <a:rect l="l" t="t" r="r" b="b"/>
              <a:pathLst>
                <a:path w="19548" h="12722" extrusionOk="0">
                  <a:moveTo>
                    <a:pt x="15192" y="1"/>
                  </a:moveTo>
                  <a:cubicBezTo>
                    <a:pt x="14649" y="1"/>
                    <a:pt x="14098" y="117"/>
                    <a:pt x="13577" y="364"/>
                  </a:cubicBezTo>
                  <a:lnTo>
                    <a:pt x="2736" y="5435"/>
                  </a:lnTo>
                  <a:cubicBezTo>
                    <a:pt x="834" y="6335"/>
                    <a:pt x="0" y="8604"/>
                    <a:pt x="901" y="10505"/>
                  </a:cubicBezTo>
                  <a:cubicBezTo>
                    <a:pt x="1557" y="11914"/>
                    <a:pt x="2938" y="12721"/>
                    <a:pt x="4374" y="12721"/>
                  </a:cubicBezTo>
                  <a:cubicBezTo>
                    <a:pt x="4910" y="12721"/>
                    <a:pt x="5454" y="12609"/>
                    <a:pt x="5971" y="12373"/>
                  </a:cubicBezTo>
                  <a:lnTo>
                    <a:pt x="16812" y="7269"/>
                  </a:lnTo>
                  <a:cubicBezTo>
                    <a:pt x="18714" y="6402"/>
                    <a:pt x="19548" y="4100"/>
                    <a:pt x="18647" y="2199"/>
                  </a:cubicBezTo>
                  <a:cubicBezTo>
                    <a:pt x="18017" y="819"/>
                    <a:pt x="16632" y="1"/>
                    <a:pt x="15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6156016" y="2989040"/>
              <a:ext cx="397932" cy="343154"/>
            </a:xfrm>
            <a:custGeom>
              <a:avLst/>
              <a:gdLst/>
              <a:ahLst/>
              <a:cxnLst/>
              <a:rect l="l" t="t" r="r" b="b"/>
              <a:pathLst>
                <a:path w="11376" h="9810" extrusionOk="0">
                  <a:moveTo>
                    <a:pt x="8139" y="0"/>
                  </a:moveTo>
                  <a:lnTo>
                    <a:pt x="2736" y="2536"/>
                  </a:lnTo>
                  <a:cubicBezTo>
                    <a:pt x="834" y="3436"/>
                    <a:pt x="0" y="5705"/>
                    <a:pt x="901" y="7606"/>
                  </a:cubicBezTo>
                  <a:cubicBezTo>
                    <a:pt x="1552" y="9004"/>
                    <a:pt x="2916" y="9809"/>
                    <a:pt x="4340" y="9809"/>
                  </a:cubicBezTo>
                  <a:cubicBezTo>
                    <a:pt x="4887" y="9809"/>
                    <a:pt x="5443" y="9691"/>
                    <a:pt x="5971" y="9441"/>
                  </a:cubicBezTo>
                  <a:lnTo>
                    <a:pt x="11375" y="6905"/>
                  </a:lnTo>
                  <a:lnTo>
                    <a:pt x="81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6060345" y="2943356"/>
              <a:ext cx="444596" cy="229084"/>
            </a:xfrm>
            <a:custGeom>
              <a:avLst/>
              <a:gdLst/>
              <a:ahLst/>
              <a:cxnLst/>
              <a:rect l="l" t="t" r="r" b="b"/>
              <a:pathLst>
                <a:path w="12710" h="6549" extrusionOk="0">
                  <a:moveTo>
                    <a:pt x="12036" y="0"/>
                  </a:moveTo>
                  <a:cubicBezTo>
                    <a:pt x="11940" y="0"/>
                    <a:pt x="11840" y="24"/>
                    <a:pt x="11742" y="72"/>
                  </a:cubicBezTo>
                  <a:lnTo>
                    <a:pt x="434" y="5343"/>
                  </a:lnTo>
                  <a:cubicBezTo>
                    <a:pt x="134" y="5509"/>
                    <a:pt x="1" y="5876"/>
                    <a:pt x="134" y="6177"/>
                  </a:cubicBezTo>
                  <a:cubicBezTo>
                    <a:pt x="228" y="6413"/>
                    <a:pt x="457" y="6549"/>
                    <a:pt x="688" y="6549"/>
                  </a:cubicBezTo>
                  <a:cubicBezTo>
                    <a:pt x="784" y="6549"/>
                    <a:pt x="880" y="6526"/>
                    <a:pt x="968" y="6477"/>
                  </a:cubicBezTo>
                  <a:lnTo>
                    <a:pt x="12276" y="1206"/>
                  </a:lnTo>
                  <a:cubicBezTo>
                    <a:pt x="12576" y="1040"/>
                    <a:pt x="12710" y="673"/>
                    <a:pt x="12576" y="372"/>
                  </a:cubicBezTo>
                  <a:cubicBezTo>
                    <a:pt x="12482" y="136"/>
                    <a:pt x="12270" y="0"/>
                    <a:pt x="12036"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5"/>
          <p:cNvSpPr/>
          <p:nvPr/>
        </p:nvSpPr>
        <p:spPr>
          <a:xfrm>
            <a:off x="224075" y="27037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16_1_1">
    <p:spTree>
      <p:nvGrpSpPr>
        <p:cNvPr id="1" name="Shape 357"/>
        <p:cNvGrpSpPr/>
        <p:nvPr/>
      </p:nvGrpSpPr>
      <p:grpSpPr>
        <a:xfrm>
          <a:off x="0" y="0"/>
          <a:ext cx="0" cy="0"/>
          <a:chOff x="0" y="0"/>
          <a:chExt cx="0" cy="0"/>
        </a:xfrm>
      </p:grpSpPr>
      <p:sp>
        <p:nvSpPr>
          <p:cNvPr id="358" name="Google Shape;358;p27"/>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9" name="Google Shape;359;p27"/>
          <p:cNvSpPr/>
          <p:nvPr/>
        </p:nvSpPr>
        <p:spPr>
          <a:xfrm rot="10800000" flipH="1">
            <a:off x="404408" y="4557377"/>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27"/>
          <p:cNvGrpSpPr/>
          <p:nvPr/>
        </p:nvGrpSpPr>
        <p:grpSpPr>
          <a:xfrm rot="-4029500" flipH="1">
            <a:off x="30622" y="3669366"/>
            <a:ext cx="602483" cy="353018"/>
            <a:chOff x="-1131628" y="1250953"/>
            <a:chExt cx="695437" cy="407447"/>
          </a:xfrm>
        </p:grpSpPr>
        <p:sp>
          <p:nvSpPr>
            <p:cNvPr id="361" name="Google Shape;361;p27"/>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7"/>
          <p:cNvSpPr/>
          <p:nvPr/>
        </p:nvSpPr>
        <p:spPr>
          <a:xfrm rot="10800000" flipH="1">
            <a:off x="8629576" y="392410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27"/>
          <p:cNvGrpSpPr/>
          <p:nvPr/>
        </p:nvGrpSpPr>
        <p:grpSpPr>
          <a:xfrm rot="5032634" flipH="1">
            <a:off x="8514087" y="1463670"/>
            <a:ext cx="643543" cy="377043"/>
            <a:chOff x="-1131628" y="1250953"/>
            <a:chExt cx="695437" cy="407447"/>
          </a:xfrm>
        </p:grpSpPr>
        <p:sp>
          <p:nvSpPr>
            <p:cNvPr id="366" name="Google Shape;366;p27"/>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7"/>
          <p:cNvSpPr/>
          <p:nvPr/>
        </p:nvSpPr>
        <p:spPr>
          <a:xfrm rot="10800000" flipH="1">
            <a:off x="171376" y="19030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CUSTOM_16_1_1_1">
    <p:spTree>
      <p:nvGrpSpPr>
        <p:cNvPr id="1" name="Shape 370"/>
        <p:cNvGrpSpPr/>
        <p:nvPr/>
      </p:nvGrpSpPr>
      <p:grpSpPr>
        <a:xfrm>
          <a:off x="0" y="0"/>
          <a:ext cx="0" cy="0"/>
          <a:chOff x="0" y="0"/>
          <a:chExt cx="0" cy="0"/>
        </a:xfrm>
      </p:grpSpPr>
      <p:sp>
        <p:nvSpPr>
          <p:cNvPr id="371" name="Google Shape;371;p28"/>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2" name="Google Shape;372;p28"/>
          <p:cNvSpPr/>
          <p:nvPr/>
        </p:nvSpPr>
        <p:spPr>
          <a:xfrm rot="10800000" flipH="1">
            <a:off x="8614099" y="314497"/>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8"/>
          <p:cNvSpPr/>
          <p:nvPr/>
        </p:nvSpPr>
        <p:spPr>
          <a:xfrm rot="10800000">
            <a:off x="8498435" y="4557377"/>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28"/>
          <p:cNvGrpSpPr/>
          <p:nvPr/>
        </p:nvGrpSpPr>
        <p:grpSpPr>
          <a:xfrm rot="4029500">
            <a:off x="8476792" y="3669366"/>
            <a:ext cx="602483" cy="353018"/>
            <a:chOff x="-1131628" y="1250953"/>
            <a:chExt cx="695437" cy="407447"/>
          </a:xfrm>
        </p:grpSpPr>
        <p:sp>
          <p:nvSpPr>
            <p:cNvPr id="375" name="Google Shape;375;p28"/>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8"/>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28"/>
          <p:cNvSpPr/>
          <p:nvPr/>
        </p:nvSpPr>
        <p:spPr>
          <a:xfrm rot="10800000">
            <a:off x="250175" y="392410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28"/>
          <p:cNvGrpSpPr/>
          <p:nvPr/>
        </p:nvGrpSpPr>
        <p:grpSpPr>
          <a:xfrm rot="-5032634">
            <a:off x="-47733" y="1463670"/>
            <a:ext cx="643543" cy="377043"/>
            <a:chOff x="-1131628" y="1250953"/>
            <a:chExt cx="695437" cy="407447"/>
          </a:xfrm>
        </p:grpSpPr>
        <p:sp>
          <p:nvSpPr>
            <p:cNvPr id="380" name="Google Shape;380;p28"/>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8"/>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8"/>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28"/>
          <p:cNvSpPr/>
          <p:nvPr/>
        </p:nvSpPr>
        <p:spPr>
          <a:xfrm rot="10800000">
            <a:off x="250175" y="19030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5">
  <p:cSld name="CUSTOM_16_1_1_1_1">
    <p:spTree>
      <p:nvGrpSpPr>
        <p:cNvPr id="1" name="Shape 384"/>
        <p:cNvGrpSpPr/>
        <p:nvPr/>
      </p:nvGrpSpPr>
      <p:grpSpPr>
        <a:xfrm>
          <a:off x="0" y="0"/>
          <a:ext cx="0" cy="0"/>
          <a:chOff x="0" y="0"/>
          <a:chExt cx="0" cy="0"/>
        </a:xfrm>
      </p:grpSpPr>
      <p:sp>
        <p:nvSpPr>
          <p:cNvPr id="385" name="Google Shape;385;p29"/>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6" name="Google Shape;386;p29"/>
          <p:cNvSpPr/>
          <p:nvPr/>
        </p:nvSpPr>
        <p:spPr>
          <a:xfrm rot="10800000">
            <a:off x="8662963" y="158915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rot="10800000" flipH="1">
            <a:off x="7168951" y="4708041"/>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9"/>
          <p:cNvGrpSpPr/>
          <p:nvPr/>
        </p:nvGrpSpPr>
        <p:grpSpPr>
          <a:xfrm rot="10800000" flipH="1">
            <a:off x="8550835" y="4412267"/>
            <a:ext cx="357775" cy="295791"/>
            <a:chOff x="-783927" y="2108838"/>
            <a:chExt cx="357775" cy="295791"/>
          </a:xfrm>
        </p:grpSpPr>
        <p:sp>
          <p:nvSpPr>
            <p:cNvPr id="389" name="Google Shape;389;p29"/>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29"/>
          <p:cNvGrpSpPr/>
          <p:nvPr/>
        </p:nvGrpSpPr>
        <p:grpSpPr>
          <a:xfrm rot="6332023" flipH="1">
            <a:off x="113783" y="336134"/>
            <a:ext cx="632709" cy="411772"/>
            <a:chOff x="-6156016" y="2887633"/>
            <a:chExt cx="683789" cy="445016"/>
          </a:xfrm>
        </p:grpSpPr>
        <p:sp>
          <p:nvSpPr>
            <p:cNvPr id="392" name="Google Shape;392;p29"/>
            <p:cNvSpPr/>
            <p:nvPr/>
          </p:nvSpPr>
          <p:spPr>
            <a:xfrm>
              <a:off x="-6156016" y="2887633"/>
              <a:ext cx="683789" cy="445016"/>
            </a:xfrm>
            <a:custGeom>
              <a:avLst/>
              <a:gdLst/>
              <a:ahLst/>
              <a:cxnLst/>
              <a:rect l="l" t="t" r="r" b="b"/>
              <a:pathLst>
                <a:path w="19548" h="12722" extrusionOk="0">
                  <a:moveTo>
                    <a:pt x="15192" y="1"/>
                  </a:moveTo>
                  <a:cubicBezTo>
                    <a:pt x="14649" y="1"/>
                    <a:pt x="14098" y="117"/>
                    <a:pt x="13577" y="364"/>
                  </a:cubicBezTo>
                  <a:lnTo>
                    <a:pt x="2736" y="5435"/>
                  </a:lnTo>
                  <a:cubicBezTo>
                    <a:pt x="834" y="6335"/>
                    <a:pt x="0" y="8604"/>
                    <a:pt x="901" y="10505"/>
                  </a:cubicBezTo>
                  <a:cubicBezTo>
                    <a:pt x="1557" y="11914"/>
                    <a:pt x="2938" y="12721"/>
                    <a:pt x="4374" y="12721"/>
                  </a:cubicBezTo>
                  <a:cubicBezTo>
                    <a:pt x="4910" y="12721"/>
                    <a:pt x="5454" y="12609"/>
                    <a:pt x="5971" y="12373"/>
                  </a:cubicBezTo>
                  <a:lnTo>
                    <a:pt x="16812" y="7269"/>
                  </a:lnTo>
                  <a:cubicBezTo>
                    <a:pt x="18714" y="6402"/>
                    <a:pt x="19548" y="4100"/>
                    <a:pt x="18647" y="2199"/>
                  </a:cubicBezTo>
                  <a:cubicBezTo>
                    <a:pt x="18017" y="819"/>
                    <a:pt x="16632" y="1"/>
                    <a:pt x="15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6156016" y="2989040"/>
              <a:ext cx="397932" cy="343154"/>
            </a:xfrm>
            <a:custGeom>
              <a:avLst/>
              <a:gdLst/>
              <a:ahLst/>
              <a:cxnLst/>
              <a:rect l="l" t="t" r="r" b="b"/>
              <a:pathLst>
                <a:path w="11376" h="9810" extrusionOk="0">
                  <a:moveTo>
                    <a:pt x="8139" y="0"/>
                  </a:moveTo>
                  <a:lnTo>
                    <a:pt x="2736" y="2536"/>
                  </a:lnTo>
                  <a:cubicBezTo>
                    <a:pt x="834" y="3436"/>
                    <a:pt x="0" y="5705"/>
                    <a:pt x="901" y="7606"/>
                  </a:cubicBezTo>
                  <a:cubicBezTo>
                    <a:pt x="1552" y="9004"/>
                    <a:pt x="2916" y="9809"/>
                    <a:pt x="4340" y="9809"/>
                  </a:cubicBezTo>
                  <a:cubicBezTo>
                    <a:pt x="4887" y="9809"/>
                    <a:pt x="5443" y="9691"/>
                    <a:pt x="5971" y="9441"/>
                  </a:cubicBezTo>
                  <a:lnTo>
                    <a:pt x="11375" y="6905"/>
                  </a:lnTo>
                  <a:lnTo>
                    <a:pt x="81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6060345" y="2943356"/>
              <a:ext cx="444596" cy="229084"/>
            </a:xfrm>
            <a:custGeom>
              <a:avLst/>
              <a:gdLst/>
              <a:ahLst/>
              <a:cxnLst/>
              <a:rect l="l" t="t" r="r" b="b"/>
              <a:pathLst>
                <a:path w="12710" h="6549" extrusionOk="0">
                  <a:moveTo>
                    <a:pt x="12036" y="0"/>
                  </a:moveTo>
                  <a:cubicBezTo>
                    <a:pt x="11940" y="0"/>
                    <a:pt x="11840" y="24"/>
                    <a:pt x="11742" y="72"/>
                  </a:cubicBezTo>
                  <a:lnTo>
                    <a:pt x="434" y="5343"/>
                  </a:lnTo>
                  <a:cubicBezTo>
                    <a:pt x="134" y="5509"/>
                    <a:pt x="1" y="5876"/>
                    <a:pt x="134" y="6177"/>
                  </a:cubicBezTo>
                  <a:cubicBezTo>
                    <a:pt x="228" y="6413"/>
                    <a:pt x="457" y="6549"/>
                    <a:pt x="688" y="6549"/>
                  </a:cubicBezTo>
                  <a:cubicBezTo>
                    <a:pt x="784" y="6549"/>
                    <a:pt x="880" y="6526"/>
                    <a:pt x="968" y="6477"/>
                  </a:cubicBezTo>
                  <a:lnTo>
                    <a:pt x="12276" y="1206"/>
                  </a:lnTo>
                  <a:cubicBezTo>
                    <a:pt x="12576" y="1040"/>
                    <a:pt x="12710" y="673"/>
                    <a:pt x="12576" y="372"/>
                  </a:cubicBezTo>
                  <a:cubicBezTo>
                    <a:pt x="12482" y="136"/>
                    <a:pt x="12270" y="0"/>
                    <a:pt x="12036"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29"/>
          <p:cNvSpPr/>
          <p:nvPr/>
        </p:nvSpPr>
        <p:spPr>
          <a:xfrm rot="10800000">
            <a:off x="250175" y="392410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398"/>
        <p:cNvGrpSpPr/>
        <p:nvPr/>
      </p:nvGrpSpPr>
      <p:grpSpPr>
        <a:xfrm>
          <a:off x="0" y="0"/>
          <a:ext cx="0" cy="0"/>
          <a:chOff x="0" y="0"/>
          <a:chExt cx="0" cy="0"/>
        </a:xfrm>
      </p:grpSpPr>
      <p:sp>
        <p:nvSpPr>
          <p:cNvPr id="399" name="Google Shape;399;p31"/>
          <p:cNvSpPr txBox="1">
            <a:spLocks noGrp="1"/>
          </p:cNvSpPr>
          <p:nvPr>
            <p:ph type="title"/>
          </p:nvPr>
        </p:nvSpPr>
        <p:spPr>
          <a:xfrm>
            <a:off x="2076450" y="1189100"/>
            <a:ext cx="6362700" cy="196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11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00" name="Google Shape;400;p31"/>
          <p:cNvSpPr txBox="1">
            <a:spLocks noGrp="1"/>
          </p:cNvSpPr>
          <p:nvPr>
            <p:ph type="subTitle" idx="1"/>
          </p:nvPr>
        </p:nvSpPr>
        <p:spPr>
          <a:xfrm>
            <a:off x="3621450" y="3153500"/>
            <a:ext cx="4817700" cy="801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1" name="Google Shape;401;p31"/>
          <p:cNvSpPr/>
          <p:nvPr/>
        </p:nvSpPr>
        <p:spPr>
          <a:xfrm>
            <a:off x="2607696" y="286550"/>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8305726" y="601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8439149" y="45254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31"/>
          <p:cNvGrpSpPr/>
          <p:nvPr/>
        </p:nvGrpSpPr>
        <p:grpSpPr>
          <a:xfrm>
            <a:off x="355460" y="1460025"/>
            <a:ext cx="357775" cy="295791"/>
            <a:chOff x="-783927" y="2108838"/>
            <a:chExt cx="357775" cy="295791"/>
          </a:xfrm>
        </p:grpSpPr>
        <p:sp>
          <p:nvSpPr>
            <p:cNvPr id="405" name="Google Shape;405;p31"/>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416"/>
        <p:cNvGrpSpPr/>
        <p:nvPr/>
      </p:nvGrpSpPr>
      <p:grpSpPr>
        <a:xfrm>
          <a:off x="0" y="0"/>
          <a:ext cx="0" cy="0"/>
          <a:chOff x="0" y="0"/>
          <a:chExt cx="0" cy="0"/>
        </a:xfrm>
      </p:grpSpPr>
      <p:sp>
        <p:nvSpPr>
          <p:cNvPr id="417" name="Google Shape;417;p33"/>
          <p:cNvSpPr txBox="1">
            <a:spLocks noGrp="1"/>
          </p:cNvSpPr>
          <p:nvPr>
            <p:ph type="title"/>
          </p:nvPr>
        </p:nvSpPr>
        <p:spPr>
          <a:xfrm>
            <a:off x="720000" y="1434150"/>
            <a:ext cx="3050100" cy="11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8" name="Google Shape;418;p33"/>
          <p:cNvSpPr txBox="1">
            <a:spLocks noGrp="1"/>
          </p:cNvSpPr>
          <p:nvPr>
            <p:ph type="subTitle" idx="1"/>
          </p:nvPr>
        </p:nvSpPr>
        <p:spPr>
          <a:xfrm>
            <a:off x="720000" y="2571750"/>
            <a:ext cx="3050100" cy="1137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9" name="Google Shape;419;p33"/>
          <p:cNvSpPr/>
          <p:nvPr/>
        </p:nvSpPr>
        <p:spPr>
          <a:xfrm>
            <a:off x="4362696" y="435962"/>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64725" y="456887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8305726" y="601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8550824" y="41790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3"/>
          <p:cNvGrpSpPr/>
          <p:nvPr/>
        </p:nvGrpSpPr>
        <p:grpSpPr>
          <a:xfrm>
            <a:off x="355460" y="831325"/>
            <a:ext cx="357775" cy="295791"/>
            <a:chOff x="-783927" y="2108838"/>
            <a:chExt cx="357775" cy="295791"/>
          </a:xfrm>
        </p:grpSpPr>
        <p:sp>
          <p:nvSpPr>
            <p:cNvPr id="424" name="Google Shape;424;p33"/>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81925" y="2105025"/>
            <a:ext cx="3114900" cy="1438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881925" y="709175"/>
            <a:ext cx="1575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881925" y="3722725"/>
            <a:ext cx="2775600" cy="73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3"/>
          <p:cNvSpPr/>
          <p:nvPr/>
        </p:nvSpPr>
        <p:spPr>
          <a:xfrm>
            <a:off x="278846" y="236550"/>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12600" y="22239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319451" y="30935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rot="-6220424">
            <a:off x="169276" y="4392378"/>
            <a:ext cx="602495" cy="353003"/>
            <a:chOff x="-1131628" y="1250953"/>
            <a:chExt cx="695437" cy="407447"/>
          </a:xfrm>
        </p:grpSpPr>
        <p:sp>
          <p:nvSpPr>
            <p:cNvPr id="27" name="Google Shape;27;p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11">
    <p:spTree>
      <p:nvGrpSpPr>
        <p:cNvPr id="1" name="Shape 426"/>
        <p:cNvGrpSpPr/>
        <p:nvPr/>
      </p:nvGrpSpPr>
      <p:grpSpPr>
        <a:xfrm>
          <a:off x="0" y="0"/>
          <a:ext cx="0" cy="0"/>
          <a:chOff x="0" y="0"/>
          <a:chExt cx="0" cy="0"/>
        </a:xfrm>
      </p:grpSpPr>
      <p:sp>
        <p:nvSpPr>
          <p:cNvPr id="427" name="Google Shape;427;p34"/>
          <p:cNvSpPr txBox="1">
            <a:spLocks noGrp="1"/>
          </p:cNvSpPr>
          <p:nvPr>
            <p:ph type="title"/>
          </p:nvPr>
        </p:nvSpPr>
        <p:spPr>
          <a:xfrm>
            <a:off x="5158200" y="1434150"/>
            <a:ext cx="2518800" cy="1137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8" name="Google Shape;428;p34"/>
          <p:cNvSpPr txBox="1">
            <a:spLocks noGrp="1"/>
          </p:cNvSpPr>
          <p:nvPr>
            <p:ph type="subTitle" idx="1"/>
          </p:nvPr>
        </p:nvSpPr>
        <p:spPr>
          <a:xfrm>
            <a:off x="5158200" y="2571750"/>
            <a:ext cx="2871300" cy="113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29" name="Google Shape;429;p34"/>
          <p:cNvSpPr/>
          <p:nvPr/>
        </p:nvSpPr>
        <p:spPr>
          <a:xfrm>
            <a:off x="2098121" y="18892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4"/>
          <p:cNvSpPr/>
          <p:nvPr/>
        </p:nvSpPr>
        <p:spPr>
          <a:xfrm>
            <a:off x="378050" y="4338689"/>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4"/>
          <p:cNvSpPr/>
          <p:nvPr/>
        </p:nvSpPr>
        <p:spPr>
          <a:xfrm>
            <a:off x="8550824" y="41790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4"/>
          <p:cNvGrpSpPr/>
          <p:nvPr/>
        </p:nvGrpSpPr>
        <p:grpSpPr>
          <a:xfrm>
            <a:off x="8379460" y="305375"/>
            <a:ext cx="357775" cy="295791"/>
            <a:chOff x="-783927" y="2108838"/>
            <a:chExt cx="357775" cy="295791"/>
          </a:xfrm>
        </p:grpSpPr>
        <p:sp>
          <p:nvSpPr>
            <p:cNvPr id="433" name="Google Shape;433;p34"/>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34"/>
          <p:cNvGrpSpPr/>
          <p:nvPr/>
        </p:nvGrpSpPr>
        <p:grpSpPr>
          <a:xfrm rot="-6220424">
            <a:off x="191876" y="1703353"/>
            <a:ext cx="602495" cy="353003"/>
            <a:chOff x="-1131628" y="1250953"/>
            <a:chExt cx="695437" cy="407447"/>
          </a:xfrm>
        </p:grpSpPr>
        <p:sp>
          <p:nvSpPr>
            <p:cNvPr id="436" name="Google Shape;436;p34"/>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13">
    <p:spTree>
      <p:nvGrpSpPr>
        <p:cNvPr id="1" name="Shape 467"/>
        <p:cNvGrpSpPr/>
        <p:nvPr/>
      </p:nvGrpSpPr>
      <p:grpSpPr>
        <a:xfrm>
          <a:off x="0" y="0"/>
          <a:ext cx="0" cy="0"/>
          <a:chOff x="0" y="0"/>
          <a:chExt cx="0" cy="0"/>
        </a:xfrm>
      </p:grpSpPr>
      <p:sp>
        <p:nvSpPr>
          <p:cNvPr id="468" name="Google Shape;468;p37"/>
          <p:cNvSpPr txBox="1">
            <a:spLocks noGrp="1"/>
          </p:cNvSpPr>
          <p:nvPr>
            <p:ph type="title"/>
          </p:nvPr>
        </p:nvSpPr>
        <p:spPr>
          <a:xfrm>
            <a:off x="713225" y="1428750"/>
            <a:ext cx="2175300" cy="80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700"/>
              <a:buNone/>
              <a:defRPr sz="2500">
                <a:solidFill>
                  <a:schemeClr val="dk2"/>
                </a:solidFill>
              </a:defRPr>
            </a:lvl1pPr>
            <a:lvl2pPr lvl="1" algn="ctr" rtl="0">
              <a:spcBef>
                <a:spcPts val="0"/>
              </a:spcBef>
              <a:spcAft>
                <a:spcPts val="0"/>
              </a:spcAft>
              <a:buClr>
                <a:schemeClr val="dk2"/>
              </a:buClr>
              <a:buSzPts val="2700"/>
              <a:buNone/>
              <a:defRPr sz="2700">
                <a:solidFill>
                  <a:schemeClr val="dk2"/>
                </a:solidFill>
              </a:defRPr>
            </a:lvl2pPr>
            <a:lvl3pPr lvl="2" algn="ctr" rtl="0">
              <a:spcBef>
                <a:spcPts val="0"/>
              </a:spcBef>
              <a:spcAft>
                <a:spcPts val="0"/>
              </a:spcAft>
              <a:buClr>
                <a:schemeClr val="dk2"/>
              </a:buClr>
              <a:buSzPts val="2700"/>
              <a:buNone/>
              <a:defRPr sz="2700">
                <a:solidFill>
                  <a:schemeClr val="dk2"/>
                </a:solidFill>
              </a:defRPr>
            </a:lvl3pPr>
            <a:lvl4pPr lvl="3" algn="ctr" rtl="0">
              <a:spcBef>
                <a:spcPts val="0"/>
              </a:spcBef>
              <a:spcAft>
                <a:spcPts val="0"/>
              </a:spcAft>
              <a:buClr>
                <a:schemeClr val="dk2"/>
              </a:buClr>
              <a:buSzPts val="2700"/>
              <a:buNone/>
              <a:defRPr sz="2700">
                <a:solidFill>
                  <a:schemeClr val="dk2"/>
                </a:solidFill>
              </a:defRPr>
            </a:lvl4pPr>
            <a:lvl5pPr lvl="4" algn="ctr" rtl="0">
              <a:spcBef>
                <a:spcPts val="0"/>
              </a:spcBef>
              <a:spcAft>
                <a:spcPts val="0"/>
              </a:spcAft>
              <a:buClr>
                <a:schemeClr val="dk2"/>
              </a:buClr>
              <a:buSzPts val="2700"/>
              <a:buNone/>
              <a:defRPr sz="2700">
                <a:solidFill>
                  <a:schemeClr val="dk2"/>
                </a:solidFill>
              </a:defRPr>
            </a:lvl5pPr>
            <a:lvl6pPr lvl="5" algn="ctr" rtl="0">
              <a:spcBef>
                <a:spcPts val="0"/>
              </a:spcBef>
              <a:spcAft>
                <a:spcPts val="0"/>
              </a:spcAft>
              <a:buClr>
                <a:schemeClr val="dk2"/>
              </a:buClr>
              <a:buSzPts val="2700"/>
              <a:buNone/>
              <a:defRPr sz="2700">
                <a:solidFill>
                  <a:schemeClr val="dk2"/>
                </a:solidFill>
              </a:defRPr>
            </a:lvl6pPr>
            <a:lvl7pPr lvl="6" algn="ctr" rtl="0">
              <a:spcBef>
                <a:spcPts val="0"/>
              </a:spcBef>
              <a:spcAft>
                <a:spcPts val="0"/>
              </a:spcAft>
              <a:buClr>
                <a:schemeClr val="dk2"/>
              </a:buClr>
              <a:buSzPts val="2700"/>
              <a:buNone/>
              <a:defRPr sz="2700">
                <a:solidFill>
                  <a:schemeClr val="dk2"/>
                </a:solidFill>
              </a:defRPr>
            </a:lvl7pPr>
            <a:lvl8pPr lvl="7" algn="ctr" rtl="0">
              <a:spcBef>
                <a:spcPts val="0"/>
              </a:spcBef>
              <a:spcAft>
                <a:spcPts val="0"/>
              </a:spcAft>
              <a:buClr>
                <a:schemeClr val="dk2"/>
              </a:buClr>
              <a:buSzPts val="2700"/>
              <a:buNone/>
              <a:defRPr sz="2700">
                <a:solidFill>
                  <a:schemeClr val="dk2"/>
                </a:solidFill>
              </a:defRPr>
            </a:lvl8pPr>
            <a:lvl9pPr lvl="8" algn="ctr" rtl="0">
              <a:spcBef>
                <a:spcPts val="0"/>
              </a:spcBef>
              <a:spcAft>
                <a:spcPts val="0"/>
              </a:spcAft>
              <a:buClr>
                <a:schemeClr val="dk2"/>
              </a:buClr>
              <a:buSzPts val="2700"/>
              <a:buNone/>
              <a:defRPr sz="2700">
                <a:solidFill>
                  <a:schemeClr val="dk2"/>
                </a:solidFill>
              </a:defRPr>
            </a:lvl9pPr>
          </a:lstStyle>
          <a:p>
            <a:endParaRPr/>
          </a:p>
        </p:txBody>
      </p:sp>
      <p:sp>
        <p:nvSpPr>
          <p:cNvPr id="469" name="Google Shape;469;p37"/>
          <p:cNvSpPr txBox="1">
            <a:spLocks noGrp="1"/>
          </p:cNvSpPr>
          <p:nvPr>
            <p:ph type="subTitle" idx="1"/>
          </p:nvPr>
        </p:nvSpPr>
        <p:spPr>
          <a:xfrm>
            <a:off x="713225" y="2260913"/>
            <a:ext cx="2175300" cy="63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70" name="Google Shape;470;p37"/>
          <p:cNvSpPr txBox="1">
            <a:spLocks noGrp="1"/>
          </p:cNvSpPr>
          <p:nvPr>
            <p:ph type="title" idx="2"/>
          </p:nvPr>
        </p:nvSpPr>
        <p:spPr>
          <a:xfrm>
            <a:off x="713225" y="3095500"/>
            <a:ext cx="2175300" cy="80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700"/>
              <a:buNone/>
              <a:defRPr sz="2500">
                <a:solidFill>
                  <a:schemeClr val="dk2"/>
                </a:solidFill>
              </a:defRPr>
            </a:lvl1pPr>
            <a:lvl2pPr lvl="1" algn="ctr" rtl="0">
              <a:spcBef>
                <a:spcPts val="0"/>
              </a:spcBef>
              <a:spcAft>
                <a:spcPts val="0"/>
              </a:spcAft>
              <a:buClr>
                <a:schemeClr val="dk2"/>
              </a:buClr>
              <a:buSzPts val="2700"/>
              <a:buNone/>
              <a:defRPr sz="2700">
                <a:solidFill>
                  <a:schemeClr val="dk2"/>
                </a:solidFill>
              </a:defRPr>
            </a:lvl2pPr>
            <a:lvl3pPr lvl="2" algn="ctr" rtl="0">
              <a:spcBef>
                <a:spcPts val="0"/>
              </a:spcBef>
              <a:spcAft>
                <a:spcPts val="0"/>
              </a:spcAft>
              <a:buClr>
                <a:schemeClr val="dk2"/>
              </a:buClr>
              <a:buSzPts val="2700"/>
              <a:buNone/>
              <a:defRPr sz="2700">
                <a:solidFill>
                  <a:schemeClr val="dk2"/>
                </a:solidFill>
              </a:defRPr>
            </a:lvl3pPr>
            <a:lvl4pPr lvl="3" algn="ctr" rtl="0">
              <a:spcBef>
                <a:spcPts val="0"/>
              </a:spcBef>
              <a:spcAft>
                <a:spcPts val="0"/>
              </a:spcAft>
              <a:buClr>
                <a:schemeClr val="dk2"/>
              </a:buClr>
              <a:buSzPts val="2700"/>
              <a:buNone/>
              <a:defRPr sz="2700">
                <a:solidFill>
                  <a:schemeClr val="dk2"/>
                </a:solidFill>
              </a:defRPr>
            </a:lvl4pPr>
            <a:lvl5pPr lvl="4" algn="ctr" rtl="0">
              <a:spcBef>
                <a:spcPts val="0"/>
              </a:spcBef>
              <a:spcAft>
                <a:spcPts val="0"/>
              </a:spcAft>
              <a:buClr>
                <a:schemeClr val="dk2"/>
              </a:buClr>
              <a:buSzPts val="2700"/>
              <a:buNone/>
              <a:defRPr sz="2700">
                <a:solidFill>
                  <a:schemeClr val="dk2"/>
                </a:solidFill>
              </a:defRPr>
            </a:lvl5pPr>
            <a:lvl6pPr lvl="5" algn="ctr" rtl="0">
              <a:spcBef>
                <a:spcPts val="0"/>
              </a:spcBef>
              <a:spcAft>
                <a:spcPts val="0"/>
              </a:spcAft>
              <a:buClr>
                <a:schemeClr val="dk2"/>
              </a:buClr>
              <a:buSzPts val="2700"/>
              <a:buNone/>
              <a:defRPr sz="2700">
                <a:solidFill>
                  <a:schemeClr val="dk2"/>
                </a:solidFill>
              </a:defRPr>
            </a:lvl6pPr>
            <a:lvl7pPr lvl="6" algn="ctr" rtl="0">
              <a:spcBef>
                <a:spcPts val="0"/>
              </a:spcBef>
              <a:spcAft>
                <a:spcPts val="0"/>
              </a:spcAft>
              <a:buClr>
                <a:schemeClr val="dk2"/>
              </a:buClr>
              <a:buSzPts val="2700"/>
              <a:buNone/>
              <a:defRPr sz="2700">
                <a:solidFill>
                  <a:schemeClr val="dk2"/>
                </a:solidFill>
              </a:defRPr>
            </a:lvl7pPr>
            <a:lvl8pPr lvl="7" algn="ctr" rtl="0">
              <a:spcBef>
                <a:spcPts val="0"/>
              </a:spcBef>
              <a:spcAft>
                <a:spcPts val="0"/>
              </a:spcAft>
              <a:buClr>
                <a:schemeClr val="dk2"/>
              </a:buClr>
              <a:buSzPts val="2700"/>
              <a:buNone/>
              <a:defRPr sz="2700">
                <a:solidFill>
                  <a:schemeClr val="dk2"/>
                </a:solidFill>
              </a:defRPr>
            </a:lvl8pPr>
            <a:lvl9pPr lvl="8" algn="ctr" rtl="0">
              <a:spcBef>
                <a:spcPts val="0"/>
              </a:spcBef>
              <a:spcAft>
                <a:spcPts val="0"/>
              </a:spcAft>
              <a:buClr>
                <a:schemeClr val="dk2"/>
              </a:buClr>
              <a:buSzPts val="2700"/>
              <a:buNone/>
              <a:defRPr sz="2700">
                <a:solidFill>
                  <a:schemeClr val="dk2"/>
                </a:solidFill>
              </a:defRPr>
            </a:lvl9pPr>
          </a:lstStyle>
          <a:p>
            <a:endParaRPr/>
          </a:p>
        </p:txBody>
      </p:sp>
      <p:sp>
        <p:nvSpPr>
          <p:cNvPr id="471" name="Google Shape;471;p37"/>
          <p:cNvSpPr txBox="1">
            <a:spLocks noGrp="1"/>
          </p:cNvSpPr>
          <p:nvPr>
            <p:ph type="subTitle" idx="3"/>
          </p:nvPr>
        </p:nvSpPr>
        <p:spPr>
          <a:xfrm>
            <a:off x="713225" y="3927675"/>
            <a:ext cx="2175300" cy="63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72" name="Google Shape;472;p37"/>
          <p:cNvSpPr txBox="1">
            <a:spLocks noGrp="1"/>
          </p:cNvSpPr>
          <p:nvPr>
            <p:ph type="title" idx="4"/>
          </p:nvPr>
        </p:nvSpPr>
        <p:spPr>
          <a:xfrm>
            <a:off x="713225" y="368825"/>
            <a:ext cx="772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3" name="Google Shape;473;p37"/>
          <p:cNvSpPr/>
          <p:nvPr/>
        </p:nvSpPr>
        <p:spPr>
          <a:xfrm>
            <a:off x="301800" y="368802"/>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37"/>
          <p:cNvGrpSpPr/>
          <p:nvPr/>
        </p:nvGrpSpPr>
        <p:grpSpPr>
          <a:xfrm rot="-6220424">
            <a:off x="115626" y="4513228"/>
            <a:ext cx="602495" cy="353003"/>
            <a:chOff x="-1131628" y="1250953"/>
            <a:chExt cx="695437" cy="407447"/>
          </a:xfrm>
        </p:grpSpPr>
        <p:sp>
          <p:nvSpPr>
            <p:cNvPr id="475" name="Google Shape;475;p37"/>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CUSTOM_17_1">
    <p:spTree>
      <p:nvGrpSpPr>
        <p:cNvPr id="1" name="Shape 497"/>
        <p:cNvGrpSpPr/>
        <p:nvPr/>
      </p:nvGrpSpPr>
      <p:grpSpPr>
        <a:xfrm>
          <a:off x="0" y="0"/>
          <a:ext cx="0" cy="0"/>
          <a:chOff x="0" y="0"/>
          <a:chExt cx="0" cy="0"/>
        </a:xfrm>
      </p:grpSpPr>
      <p:sp>
        <p:nvSpPr>
          <p:cNvPr id="498" name="Google Shape;498;p39"/>
          <p:cNvSpPr txBox="1">
            <a:spLocks noGrp="1"/>
          </p:cNvSpPr>
          <p:nvPr>
            <p:ph type="body" idx="1"/>
          </p:nvPr>
        </p:nvSpPr>
        <p:spPr>
          <a:xfrm>
            <a:off x="4802374" y="1419325"/>
            <a:ext cx="3628800" cy="2896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3"/>
              </a:buClr>
              <a:buSzPts val="1400"/>
              <a:buChar char="●"/>
              <a:defRPr sz="15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9" name="Google Shape;499;p39"/>
          <p:cNvSpPr txBox="1">
            <a:spLocks noGrp="1"/>
          </p:cNvSpPr>
          <p:nvPr>
            <p:ph type="body" idx="2"/>
          </p:nvPr>
        </p:nvSpPr>
        <p:spPr>
          <a:xfrm>
            <a:off x="718500" y="1419225"/>
            <a:ext cx="3628800" cy="2896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3"/>
              </a:buClr>
              <a:buSzPts val="1400"/>
              <a:buChar char="●"/>
              <a:defRPr sz="15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00" name="Google Shape;500;p39"/>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1" name="Google Shape;501;p39"/>
          <p:cNvSpPr/>
          <p:nvPr/>
        </p:nvSpPr>
        <p:spPr>
          <a:xfrm>
            <a:off x="7805088" y="1386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a:off x="412600" y="22239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a:off x="8663801" y="205253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39"/>
          <p:cNvGrpSpPr/>
          <p:nvPr/>
        </p:nvGrpSpPr>
        <p:grpSpPr>
          <a:xfrm rot="-6220424">
            <a:off x="169276" y="4392378"/>
            <a:ext cx="602495" cy="353003"/>
            <a:chOff x="-1131628" y="1250953"/>
            <a:chExt cx="695437" cy="407447"/>
          </a:xfrm>
        </p:grpSpPr>
        <p:sp>
          <p:nvSpPr>
            <p:cNvPr id="505" name="Google Shape;505;p39"/>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9"/>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39"/>
          <p:cNvGrpSpPr/>
          <p:nvPr/>
        </p:nvGrpSpPr>
        <p:grpSpPr>
          <a:xfrm>
            <a:off x="8599985" y="4126325"/>
            <a:ext cx="357775" cy="295791"/>
            <a:chOff x="-783927" y="2108838"/>
            <a:chExt cx="357775" cy="295791"/>
          </a:xfrm>
        </p:grpSpPr>
        <p:sp>
          <p:nvSpPr>
            <p:cNvPr id="509" name="Google Shape;509;p39"/>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9"/>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39"/>
          <p:cNvGrpSpPr/>
          <p:nvPr/>
        </p:nvGrpSpPr>
        <p:grpSpPr>
          <a:xfrm rot="9651258">
            <a:off x="6750877" y="4604944"/>
            <a:ext cx="643548" cy="377045"/>
            <a:chOff x="-1131628" y="1250953"/>
            <a:chExt cx="695437" cy="407447"/>
          </a:xfrm>
        </p:grpSpPr>
        <p:sp>
          <p:nvSpPr>
            <p:cNvPr id="512" name="Google Shape;512;p39"/>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9"/>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9"/>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39"/>
          <p:cNvSpPr/>
          <p:nvPr/>
        </p:nvSpPr>
        <p:spPr>
          <a:xfrm>
            <a:off x="278846" y="236550"/>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693"/>
        <p:cNvGrpSpPr/>
        <p:nvPr/>
      </p:nvGrpSpPr>
      <p:grpSpPr>
        <a:xfrm>
          <a:off x="0" y="0"/>
          <a:ext cx="0" cy="0"/>
          <a:chOff x="0" y="0"/>
          <a:chExt cx="0" cy="0"/>
        </a:xfrm>
      </p:grpSpPr>
      <p:sp>
        <p:nvSpPr>
          <p:cNvPr id="694" name="Google Shape;694;p49"/>
          <p:cNvSpPr txBox="1">
            <a:spLocks noGrp="1"/>
          </p:cNvSpPr>
          <p:nvPr>
            <p:ph type="ctrTitle"/>
          </p:nvPr>
        </p:nvSpPr>
        <p:spPr>
          <a:xfrm>
            <a:off x="2644650" y="371475"/>
            <a:ext cx="3854700" cy="99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atin typeface="Bungee"/>
                <a:ea typeface="Bungee"/>
                <a:cs typeface="Bungee"/>
                <a:sym typeface="Bunge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95" name="Google Shape;695;p49"/>
          <p:cNvSpPr txBox="1">
            <a:spLocks noGrp="1"/>
          </p:cNvSpPr>
          <p:nvPr>
            <p:ph type="subTitle" idx="1"/>
          </p:nvPr>
        </p:nvSpPr>
        <p:spPr>
          <a:xfrm>
            <a:off x="2644650" y="2072125"/>
            <a:ext cx="3854700" cy="12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2800"/>
              <a:buNone/>
              <a:defRPr>
                <a:solidFill>
                  <a:schemeClr val="accent5"/>
                </a:solidFill>
                <a:latin typeface="Cairo"/>
                <a:ea typeface="Cairo"/>
                <a:cs typeface="Cairo"/>
                <a:sym typeface="Cair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96" name="Google Shape;696;p49"/>
          <p:cNvSpPr txBox="1"/>
          <p:nvPr/>
        </p:nvSpPr>
        <p:spPr>
          <a:xfrm>
            <a:off x="2685600" y="3362325"/>
            <a:ext cx="3772800" cy="828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a:solidFill>
                  <a:schemeClr val="dk1"/>
                </a:solidFill>
                <a:latin typeface="Cairo"/>
                <a:ea typeface="Cairo"/>
                <a:cs typeface="Cairo"/>
                <a:sym typeface="Cairo"/>
              </a:rPr>
              <a:t>CREDITS: This presentation template was created by </a:t>
            </a:r>
            <a:r>
              <a:rPr lang="en" b="1">
                <a:solidFill>
                  <a:schemeClr val="dk2"/>
                </a:solidFill>
                <a:uFill>
                  <a:noFill/>
                </a:uFill>
                <a:latin typeface="Cairo"/>
                <a:ea typeface="Cairo"/>
                <a:cs typeface="Cairo"/>
                <a:sym typeface="Cairo"/>
                <a:hlinkClick r:id="rId2">
                  <a:extLst>
                    <a:ext uri="{A12FA001-AC4F-418D-AE19-62706E023703}">
                      <ahyp:hlinkClr xmlns:ahyp="http://schemas.microsoft.com/office/drawing/2018/hyperlinkcolor" val="tx"/>
                    </a:ext>
                  </a:extLst>
                </a:hlinkClick>
              </a:rPr>
              <a:t>Slidesgo</a:t>
            </a:r>
            <a:r>
              <a:rPr lang="en">
                <a:solidFill>
                  <a:schemeClr val="dk1"/>
                </a:solidFill>
                <a:latin typeface="Cairo"/>
                <a:ea typeface="Cairo"/>
                <a:cs typeface="Cairo"/>
                <a:sym typeface="Cairo"/>
              </a:rPr>
              <a:t>, including icons by</a:t>
            </a:r>
            <a:r>
              <a:rPr lang="en">
                <a:solidFill>
                  <a:schemeClr val="accent2"/>
                </a:solidFill>
                <a:latin typeface="Cairo"/>
                <a:ea typeface="Cairo"/>
                <a:cs typeface="Cairo"/>
                <a:sym typeface="Cairo"/>
              </a:rPr>
              <a:t> </a:t>
            </a:r>
            <a:r>
              <a:rPr lang="en" b="1">
                <a:solidFill>
                  <a:schemeClr val="dk2"/>
                </a:solidFill>
                <a:uFill>
                  <a:noFill/>
                </a:uFill>
                <a:latin typeface="Cairo"/>
                <a:ea typeface="Cairo"/>
                <a:cs typeface="Cairo"/>
                <a:sym typeface="Cairo"/>
                <a:hlinkClick r:id="rId3">
                  <a:extLst>
                    <a:ext uri="{A12FA001-AC4F-418D-AE19-62706E023703}">
                      <ahyp:hlinkClr xmlns:ahyp="http://schemas.microsoft.com/office/drawing/2018/hyperlinkcolor" val="tx"/>
                    </a:ext>
                  </a:extLst>
                </a:hlinkClick>
              </a:rPr>
              <a:t>Flaticon</a:t>
            </a:r>
            <a:r>
              <a:rPr lang="en" b="1">
                <a:solidFill>
                  <a:schemeClr val="dk2"/>
                </a:solidFill>
                <a:latin typeface="Cairo"/>
                <a:ea typeface="Cairo"/>
                <a:cs typeface="Cairo"/>
                <a:sym typeface="Cairo"/>
              </a:rPr>
              <a:t> </a:t>
            </a:r>
            <a:r>
              <a:rPr lang="en">
                <a:solidFill>
                  <a:schemeClr val="dk1"/>
                </a:solidFill>
                <a:latin typeface="Cairo"/>
                <a:ea typeface="Cairo"/>
                <a:cs typeface="Cairo"/>
                <a:sym typeface="Cairo"/>
              </a:rPr>
              <a:t>and infographics &amp; images by</a:t>
            </a:r>
            <a:r>
              <a:rPr lang="en">
                <a:solidFill>
                  <a:schemeClr val="accent2"/>
                </a:solidFill>
                <a:latin typeface="Cairo"/>
                <a:ea typeface="Cairo"/>
                <a:cs typeface="Cairo"/>
                <a:sym typeface="Cairo"/>
              </a:rPr>
              <a:t> </a:t>
            </a:r>
            <a:r>
              <a:rPr lang="en" b="1">
                <a:solidFill>
                  <a:schemeClr val="dk2"/>
                </a:solidFill>
                <a:uFill>
                  <a:noFill/>
                </a:uFill>
                <a:latin typeface="Cairo"/>
                <a:ea typeface="Cairo"/>
                <a:cs typeface="Cairo"/>
                <a:sym typeface="Cairo"/>
                <a:hlinkClick r:id="rId4">
                  <a:extLst>
                    <a:ext uri="{A12FA001-AC4F-418D-AE19-62706E023703}">
                      <ahyp:hlinkClr xmlns:ahyp="http://schemas.microsoft.com/office/drawing/2018/hyperlinkcolor" val="tx"/>
                    </a:ext>
                  </a:extLst>
                </a:hlinkClick>
              </a:rPr>
              <a:t>Freepik</a:t>
            </a:r>
            <a:endParaRPr b="1">
              <a:solidFill>
                <a:schemeClr val="dk2"/>
              </a:solidFill>
              <a:latin typeface="Cairo"/>
              <a:ea typeface="Cairo"/>
              <a:cs typeface="Cairo"/>
              <a:sym typeface="Cairo"/>
            </a:endParaRPr>
          </a:p>
        </p:txBody>
      </p:sp>
      <p:sp>
        <p:nvSpPr>
          <p:cNvPr id="697" name="Google Shape;697;p49"/>
          <p:cNvSpPr/>
          <p:nvPr/>
        </p:nvSpPr>
        <p:spPr>
          <a:xfrm>
            <a:off x="421775" y="3326314"/>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8305726" y="601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49"/>
          <p:cNvGrpSpPr/>
          <p:nvPr/>
        </p:nvGrpSpPr>
        <p:grpSpPr>
          <a:xfrm rot="-1300979">
            <a:off x="7892288" y="4261283"/>
            <a:ext cx="643542" cy="377042"/>
            <a:chOff x="-1131628" y="1250953"/>
            <a:chExt cx="695437" cy="407447"/>
          </a:xfrm>
        </p:grpSpPr>
        <p:sp>
          <p:nvSpPr>
            <p:cNvPr id="700" name="Google Shape;700;p49"/>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9"/>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9"/>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49"/>
          <p:cNvGrpSpPr/>
          <p:nvPr/>
        </p:nvGrpSpPr>
        <p:grpSpPr>
          <a:xfrm rot="-6220639">
            <a:off x="254530" y="708373"/>
            <a:ext cx="643516" cy="377027"/>
            <a:chOff x="-1131628" y="1250953"/>
            <a:chExt cx="695437" cy="407447"/>
          </a:xfrm>
        </p:grpSpPr>
        <p:sp>
          <p:nvSpPr>
            <p:cNvPr id="704" name="Google Shape;704;p49"/>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707"/>
        <p:cNvGrpSpPr/>
        <p:nvPr/>
      </p:nvGrpSpPr>
      <p:grpSpPr>
        <a:xfrm>
          <a:off x="0" y="0"/>
          <a:ext cx="0" cy="0"/>
          <a:chOff x="0" y="0"/>
          <a:chExt cx="0" cy="0"/>
        </a:xfrm>
      </p:grpSpPr>
      <p:sp>
        <p:nvSpPr>
          <p:cNvPr id="708" name="Google Shape;708;p50"/>
          <p:cNvSpPr/>
          <p:nvPr/>
        </p:nvSpPr>
        <p:spPr>
          <a:xfrm flipH="1">
            <a:off x="7533751" y="1878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0"/>
          <p:cNvSpPr/>
          <p:nvPr/>
        </p:nvSpPr>
        <p:spPr>
          <a:xfrm flipH="1">
            <a:off x="8545229" y="3097714"/>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0"/>
          <p:cNvSpPr/>
          <p:nvPr/>
        </p:nvSpPr>
        <p:spPr>
          <a:xfrm flipH="1">
            <a:off x="273229" y="11367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0"/>
          <p:cNvSpPr/>
          <p:nvPr/>
        </p:nvSpPr>
        <p:spPr>
          <a:xfrm flipH="1">
            <a:off x="580337" y="46423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50"/>
          <p:cNvGrpSpPr/>
          <p:nvPr/>
        </p:nvGrpSpPr>
        <p:grpSpPr>
          <a:xfrm flipH="1">
            <a:off x="145590" y="4105000"/>
            <a:ext cx="357775" cy="295791"/>
            <a:chOff x="-783927" y="2108838"/>
            <a:chExt cx="357775" cy="295791"/>
          </a:xfrm>
        </p:grpSpPr>
        <p:sp>
          <p:nvSpPr>
            <p:cNvPr id="713" name="Google Shape;713;p50"/>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0"/>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50"/>
          <p:cNvGrpSpPr/>
          <p:nvPr/>
        </p:nvGrpSpPr>
        <p:grpSpPr>
          <a:xfrm rot="6220639" flipH="1">
            <a:off x="8403879" y="350985"/>
            <a:ext cx="643516" cy="377027"/>
            <a:chOff x="-1131628" y="1250953"/>
            <a:chExt cx="695437" cy="407447"/>
          </a:xfrm>
        </p:grpSpPr>
        <p:sp>
          <p:nvSpPr>
            <p:cNvPr id="716" name="Google Shape;716;p50"/>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0"/>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19">
    <p:spTree>
      <p:nvGrpSpPr>
        <p:cNvPr id="1" name="Shape 719"/>
        <p:cNvGrpSpPr/>
        <p:nvPr/>
      </p:nvGrpSpPr>
      <p:grpSpPr>
        <a:xfrm>
          <a:off x="0" y="0"/>
          <a:ext cx="0" cy="0"/>
          <a:chOff x="0" y="0"/>
          <a:chExt cx="0" cy="0"/>
        </a:xfrm>
      </p:grpSpPr>
      <p:sp>
        <p:nvSpPr>
          <p:cNvPr id="720" name="Google Shape;720;p51"/>
          <p:cNvSpPr/>
          <p:nvPr/>
        </p:nvSpPr>
        <p:spPr>
          <a:xfrm rot="10800000">
            <a:off x="8023831" y="4722682"/>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1"/>
          <p:cNvSpPr/>
          <p:nvPr/>
        </p:nvSpPr>
        <p:spPr>
          <a:xfrm rot="10800000">
            <a:off x="8724584" y="80899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1"/>
          <p:cNvSpPr/>
          <p:nvPr/>
        </p:nvSpPr>
        <p:spPr>
          <a:xfrm rot="10800000">
            <a:off x="387021" y="46553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1"/>
          <p:cNvSpPr/>
          <p:nvPr/>
        </p:nvSpPr>
        <p:spPr>
          <a:xfrm rot="10800000">
            <a:off x="8023830" y="182290"/>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51"/>
          <p:cNvGrpSpPr/>
          <p:nvPr/>
        </p:nvGrpSpPr>
        <p:grpSpPr>
          <a:xfrm rot="10800000">
            <a:off x="216069" y="1157911"/>
            <a:ext cx="357775" cy="295791"/>
            <a:chOff x="-783927" y="2108838"/>
            <a:chExt cx="357775" cy="295791"/>
          </a:xfrm>
        </p:grpSpPr>
        <p:sp>
          <p:nvSpPr>
            <p:cNvPr id="725" name="Google Shape;725;p51"/>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1"/>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51"/>
          <p:cNvGrpSpPr/>
          <p:nvPr/>
        </p:nvGrpSpPr>
        <p:grpSpPr>
          <a:xfrm rot="9499021">
            <a:off x="180325" y="326389"/>
            <a:ext cx="643542" cy="377042"/>
            <a:chOff x="-1131628" y="1250953"/>
            <a:chExt cx="695437" cy="407447"/>
          </a:xfrm>
        </p:grpSpPr>
        <p:sp>
          <p:nvSpPr>
            <p:cNvPr id="728" name="Google Shape;728;p51"/>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1"/>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1"/>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51"/>
          <p:cNvGrpSpPr/>
          <p:nvPr/>
        </p:nvGrpSpPr>
        <p:grpSpPr>
          <a:xfrm rot="4579361">
            <a:off x="8462034" y="4466877"/>
            <a:ext cx="643516" cy="377027"/>
            <a:chOff x="-1131628" y="1250953"/>
            <a:chExt cx="695437" cy="407447"/>
          </a:xfrm>
        </p:grpSpPr>
        <p:sp>
          <p:nvSpPr>
            <p:cNvPr id="732" name="Google Shape;732;p51"/>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1"/>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1"/>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CUSTOM_20">
    <p:spTree>
      <p:nvGrpSpPr>
        <p:cNvPr id="1" name="Shape 735"/>
        <p:cNvGrpSpPr/>
        <p:nvPr/>
      </p:nvGrpSpPr>
      <p:grpSpPr>
        <a:xfrm>
          <a:off x="0" y="0"/>
          <a:ext cx="0" cy="0"/>
          <a:chOff x="0" y="0"/>
          <a:chExt cx="0" cy="0"/>
        </a:xfrm>
      </p:grpSpPr>
      <p:sp>
        <p:nvSpPr>
          <p:cNvPr id="736" name="Google Shape;736;p52"/>
          <p:cNvSpPr/>
          <p:nvPr/>
        </p:nvSpPr>
        <p:spPr>
          <a:xfrm>
            <a:off x="1393271" y="45132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2"/>
          <p:cNvSpPr/>
          <p:nvPr/>
        </p:nvSpPr>
        <p:spPr>
          <a:xfrm>
            <a:off x="8553376" y="44262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 name="Google Shape;738;p52"/>
          <p:cNvGrpSpPr/>
          <p:nvPr/>
        </p:nvGrpSpPr>
        <p:grpSpPr>
          <a:xfrm>
            <a:off x="4935935" y="4656350"/>
            <a:ext cx="357775" cy="295791"/>
            <a:chOff x="-783927" y="2108838"/>
            <a:chExt cx="357775" cy="295791"/>
          </a:xfrm>
        </p:grpSpPr>
        <p:sp>
          <p:nvSpPr>
            <p:cNvPr id="739" name="Google Shape;739;p52"/>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2"/>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52"/>
          <p:cNvGrpSpPr/>
          <p:nvPr/>
        </p:nvGrpSpPr>
        <p:grpSpPr>
          <a:xfrm rot="-6220424">
            <a:off x="153776" y="4551328"/>
            <a:ext cx="602495" cy="353003"/>
            <a:chOff x="-1131628" y="1250953"/>
            <a:chExt cx="695437" cy="407447"/>
          </a:xfrm>
        </p:grpSpPr>
        <p:sp>
          <p:nvSpPr>
            <p:cNvPr id="742" name="Google Shape;742;p52"/>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2"/>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2"/>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52"/>
          <p:cNvSpPr/>
          <p:nvPr/>
        </p:nvSpPr>
        <p:spPr>
          <a:xfrm>
            <a:off x="307421" y="64612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2"/>
          <p:cNvSpPr/>
          <p:nvPr/>
        </p:nvSpPr>
        <p:spPr>
          <a:xfrm>
            <a:off x="8705776" y="2352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CUSTOM_21">
    <p:spTree>
      <p:nvGrpSpPr>
        <p:cNvPr id="1" name="Shape 747"/>
        <p:cNvGrpSpPr/>
        <p:nvPr/>
      </p:nvGrpSpPr>
      <p:grpSpPr>
        <a:xfrm>
          <a:off x="0" y="0"/>
          <a:ext cx="0" cy="0"/>
          <a:chOff x="0" y="0"/>
          <a:chExt cx="0" cy="0"/>
        </a:xfrm>
      </p:grpSpPr>
      <p:sp>
        <p:nvSpPr>
          <p:cNvPr id="748" name="Google Shape;748;p53"/>
          <p:cNvSpPr/>
          <p:nvPr/>
        </p:nvSpPr>
        <p:spPr>
          <a:xfrm flipH="1">
            <a:off x="8589732" y="2884364"/>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3"/>
          <p:cNvSpPr/>
          <p:nvPr/>
        </p:nvSpPr>
        <p:spPr>
          <a:xfrm flipH="1">
            <a:off x="648331" y="23416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 name="Google Shape;750;p53"/>
          <p:cNvGrpSpPr/>
          <p:nvPr/>
        </p:nvGrpSpPr>
        <p:grpSpPr>
          <a:xfrm flipH="1">
            <a:off x="250417" y="316675"/>
            <a:ext cx="357775" cy="295791"/>
            <a:chOff x="-783927" y="2108838"/>
            <a:chExt cx="357775" cy="295791"/>
          </a:xfrm>
        </p:grpSpPr>
        <p:sp>
          <p:nvSpPr>
            <p:cNvPr id="751" name="Google Shape;751;p53"/>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3"/>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53"/>
          <p:cNvGrpSpPr/>
          <p:nvPr/>
        </p:nvGrpSpPr>
        <p:grpSpPr>
          <a:xfrm rot="6220424" flipH="1">
            <a:off x="8403556" y="474628"/>
            <a:ext cx="602495" cy="353003"/>
            <a:chOff x="-1131628" y="1250953"/>
            <a:chExt cx="695437" cy="407447"/>
          </a:xfrm>
        </p:grpSpPr>
        <p:sp>
          <p:nvSpPr>
            <p:cNvPr id="754" name="Google Shape;754;p5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53"/>
          <p:cNvGrpSpPr/>
          <p:nvPr/>
        </p:nvGrpSpPr>
        <p:grpSpPr>
          <a:xfrm rot="-9651258" flipH="1">
            <a:off x="8259928" y="4475444"/>
            <a:ext cx="643548" cy="377045"/>
            <a:chOff x="-1131628" y="1250953"/>
            <a:chExt cx="695437" cy="407447"/>
          </a:xfrm>
        </p:grpSpPr>
        <p:sp>
          <p:nvSpPr>
            <p:cNvPr id="758" name="Google Shape;758;p5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53"/>
          <p:cNvGrpSpPr/>
          <p:nvPr/>
        </p:nvGrpSpPr>
        <p:grpSpPr>
          <a:xfrm rot="7140317" flipH="1">
            <a:off x="249546" y="4386268"/>
            <a:ext cx="643533" cy="377037"/>
            <a:chOff x="-1131628" y="1250953"/>
            <a:chExt cx="695437" cy="407447"/>
          </a:xfrm>
        </p:grpSpPr>
        <p:sp>
          <p:nvSpPr>
            <p:cNvPr id="762" name="Google Shape;762;p5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 name="Google Shape;62;p6"/>
          <p:cNvSpPr/>
          <p:nvPr/>
        </p:nvSpPr>
        <p:spPr>
          <a:xfrm flipH="1">
            <a:off x="662665" y="1820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flipH="1">
            <a:off x="210336" y="4702903"/>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6"/>
          <p:cNvGrpSpPr/>
          <p:nvPr/>
        </p:nvGrpSpPr>
        <p:grpSpPr>
          <a:xfrm flipH="1">
            <a:off x="147050" y="539488"/>
            <a:ext cx="357775" cy="295791"/>
            <a:chOff x="-783927" y="2108838"/>
            <a:chExt cx="357775" cy="295791"/>
          </a:xfrm>
        </p:grpSpPr>
        <p:sp>
          <p:nvSpPr>
            <p:cNvPr id="65" name="Google Shape;65;p6"/>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6"/>
          <p:cNvGrpSpPr/>
          <p:nvPr/>
        </p:nvGrpSpPr>
        <p:grpSpPr>
          <a:xfrm rot="-4467977" flipH="1">
            <a:off x="8309169" y="4499639"/>
            <a:ext cx="632709" cy="411772"/>
            <a:chOff x="-6156016" y="2887633"/>
            <a:chExt cx="683789" cy="445016"/>
          </a:xfrm>
        </p:grpSpPr>
        <p:sp>
          <p:nvSpPr>
            <p:cNvPr id="68" name="Google Shape;68;p6"/>
            <p:cNvSpPr/>
            <p:nvPr/>
          </p:nvSpPr>
          <p:spPr>
            <a:xfrm>
              <a:off x="-6156016" y="2887633"/>
              <a:ext cx="683789" cy="445016"/>
            </a:xfrm>
            <a:custGeom>
              <a:avLst/>
              <a:gdLst/>
              <a:ahLst/>
              <a:cxnLst/>
              <a:rect l="l" t="t" r="r" b="b"/>
              <a:pathLst>
                <a:path w="19548" h="12722" extrusionOk="0">
                  <a:moveTo>
                    <a:pt x="15192" y="1"/>
                  </a:moveTo>
                  <a:cubicBezTo>
                    <a:pt x="14649" y="1"/>
                    <a:pt x="14098" y="117"/>
                    <a:pt x="13577" y="364"/>
                  </a:cubicBezTo>
                  <a:lnTo>
                    <a:pt x="2736" y="5435"/>
                  </a:lnTo>
                  <a:cubicBezTo>
                    <a:pt x="834" y="6335"/>
                    <a:pt x="0" y="8604"/>
                    <a:pt x="901" y="10505"/>
                  </a:cubicBezTo>
                  <a:cubicBezTo>
                    <a:pt x="1557" y="11914"/>
                    <a:pt x="2938" y="12721"/>
                    <a:pt x="4374" y="12721"/>
                  </a:cubicBezTo>
                  <a:cubicBezTo>
                    <a:pt x="4910" y="12721"/>
                    <a:pt x="5454" y="12609"/>
                    <a:pt x="5971" y="12373"/>
                  </a:cubicBezTo>
                  <a:lnTo>
                    <a:pt x="16812" y="7269"/>
                  </a:lnTo>
                  <a:cubicBezTo>
                    <a:pt x="18714" y="6402"/>
                    <a:pt x="19548" y="4100"/>
                    <a:pt x="18647" y="2199"/>
                  </a:cubicBezTo>
                  <a:cubicBezTo>
                    <a:pt x="18017" y="819"/>
                    <a:pt x="16632" y="1"/>
                    <a:pt x="15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6156016" y="2989040"/>
              <a:ext cx="397932" cy="343154"/>
            </a:xfrm>
            <a:custGeom>
              <a:avLst/>
              <a:gdLst/>
              <a:ahLst/>
              <a:cxnLst/>
              <a:rect l="l" t="t" r="r" b="b"/>
              <a:pathLst>
                <a:path w="11376" h="9810" extrusionOk="0">
                  <a:moveTo>
                    <a:pt x="8139" y="0"/>
                  </a:moveTo>
                  <a:lnTo>
                    <a:pt x="2736" y="2536"/>
                  </a:lnTo>
                  <a:cubicBezTo>
                    <a:pt x="834" y="3436"/>
                    <a:pt x="0" y="5705"/>
                    <a:pt x="901" y="7606"/>
                  </a:cubicBezTo>
                  <a:cubicBezTo>
                    <a:pt x="1552" y="9004"/>
                    <a:pt x="2916" y="9809"/>
                    <a:pt x="4340" y="9809"/>
                  </a:cubicBezTo>
                  <a:cubicBezTo>
                    <a:pt x="4887" y="9809"/>
                    <a:pt x="5443" y="9691"/>
                    <a:pt x="5971" y="9441"/>
                  </a:cubicBezTo>
                  <a:lnTo>
                    <a:pt x="11375" y="6905"/>
                  </a:lnTo>
                  <a:lnTo>
                    <a:pt x="81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6060345" y="2943356"/>
              <a:ext cx="444596" cy="229084"/>
            </a:xfrm>
            <a:custGeom>
              <a:avLst/>
              <a:gdLst/>
              <a:ahLst/>
              <a:cxnLst/>
              <a:rect l="l" t="t" r="r" b="b"/>
              <a:pathLst>
                <a:path w="12710" h="6549" extrusionOk="0">
                  <a:moveTo>
                    <a:pt x="12036" y="0"/>
                  </a:moveTo>
                  <a:cubicBezTo>
                    <a:pt x="11940" y="0"/>
                    <a:pt x="11840" y="24"/>
                    <a:pt x="11742" y="72"/>
                  </a:cubicBezTo>
                  <a:lnTo>
                    <a:pt x="434" y="5343"/>
                  </a:lnTo>
                  <a:cubicBezTo>
                    <a:pt x="134" y="5509"/>
                    <a:pt x="1" y="5876"/>
                    <a:pt x="134" y="6177"/>
                  </a:cubicBezTo>
                  <a:cubicBezTo>
                    <a:pt x="228" y="6413"/>
                    <a:pt x="457" y="6549"/>
                    <a:pt x="688" y="6549"/>
                  </a:cubicBezTo>
                  <a:cubicBezTo>
                    <a:pt x="784" y="6549"/>
                    <a:pt x="880" y="6526"/>
                    <a:pt x="968" y="6477"/>
                  </a:cubicBezTo>
                  <a:lnTo>
                    <a:pt x="12276" y="1206"/>
                  </a:lnTo>
                  <a:cubicBezTo>
                    <a:pt x="12576" y="1040"/>
                    <a:pt x="12710" y="673"/>
                    <a:pt x="12576" y="372"/>
                  </a:cubicBezTo>
                  <a:cubicBezTo>
                    <a:pt x="12482" y="136"/>
                    <a:pt x="12270" y="0"/>
                    <a:pt x="12036"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6"/>
          <p:cNvSpPr/>
          <p:nvPr/>
        </p:nvSpPr>
        <p:spPr>
          <a:xfrm flipH="1">
            <a:off x="8601440" y="27037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720000" y="672225"/>
            <a:ext cx="5147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5" name="Google Shape;95;p9"/>
          <p:cNvSpPr txBox="1">
            <a:spLocks noGrp="1"/>
          </p:cNvSpPr>
          <p:nvPr>
            <p:ph type="subTitle" idx="1"/>
          </p:nvPr>
        </p:nvSpPr>
        <p:spPr>
          <a:xfrm>
            <a:off x="720000" y="1748800"/>
            <a:ext cx="4233000" cy="168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9"/>
          <p:cNvSpPr/>
          <p:nvPr/>
        </p:nvSpPr>
        <p:spPr>
          <a:xfrm>
            <a:off x="193225" y="424402"/>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8305726" y="601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8550824" y="41790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9"/>
          <p:cNvGrpSpPr/>
          <p:nvPr/>
        </p:nvGrpSpPr>
        <p:grpSpPr>
          <a:xfrm>
            <a:off x="8331835" y="2842950"/>
            <a:ext cx="357775" cy="295791"/>
            <a:chOff x="-783927" y="2108838"/>
            <a:chExt cx="357775" cy="295791"/>
          </a:xfrm>
        </p:grpSpPr>
        <p:sp>
          <p:nvSpPr>
            <p:cNvPr id="100" name="Google Shape;100;p9"/>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
        <p:cNvGrpSpPr/>
        <p:nvPr/>
      </p:nvGrpSpPr>
      <p:grpSpPr>
        <a:xfrm>
          <a:off x="0" y="0"/>
          <a:ext cx="0" cy="0"/>
          <a:chOff x="0" y="0"/>
          <a:chExt cx="0" cy="0"/>
        </a:xfrm>
      </p:grpSpPr>
      <p:sp>
        <p:nvSpPr>
          <p:cNvPr id="110" name="Google Shape;110;p11"/>
          <p:cNvSpPr txBox="1">
            <a:spLocks noGrp="1"/>
          </p:cNvSpPr>
          <p:nvPr>
            <p:ph type="title" hasCustomPrompt="1"/>
          </p:nvPr>
        </p:nvSpPr>
        <p:spPr>
          <a:xfrm>
            <a:off x="1284000" y="990600"/>
            <a:ext cx="6576000" cy="245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8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11" name="Google Shape;111;p11"/>
          <p:cNvSpPr txBox="1">
            <a:spLocks noGrp="1"/>
          </p:cNvSpPr>
          <p:nvPr>
            <p:ph type="subTitle" idx="1"/>
          </p:nvPr>
        </p:nvSpPr>
        <p:spPr>
          <a:xfrm>
            <a:off x="1284000" y="3449575"/>
            <a:ext cx="6576000" cy="7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2" name="Google Shape;112;p11"/>
          <p:cNvSpPr/>
          <p:nvPr/>
        </p:nvSpPr>
        <p:spPr>
          <a:xfrm>
            <a:off x="1431371" y="4365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174175" y="3198689"/>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8305726" y="601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a:off x="8550824" y="41790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11"/>
          <p:cNvGrpSpPr/>
          <p:nvPr/>
        </p:nvGrpSpPr>
        <p:grpSpPr>
          <a:xfrm>
            <a:off x="8255635" y="2423850"/>
            <a:ext cx="357775" cy="295791"/>
            <a:chOff x="-783927" y="2108838"/>
            <a:chExt cx="357775" cy="295791"/>
          </a:xfrm>
        </p:grpSpPr>
        <p:sp>
          <p:nvSpPr>
            <p:cNvPr id="117" name="Google Shape;117;p11"/>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p:nvPr/>
        </p:nvSpPr>
        <p:spPr>
          <a:xfrm>
            <a:off x="4677200" y="4250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1"/>
          <p:cNvGrpSpPr/>
          <p:nvPr/>
        </p:nvGrpSpPr>
        <p:grpSpPr>
          <a:xfrm rot="9651258">
            <a:off x="448352" y="4380344"/>
            <a:ext cx="643548" cy="377045"/>
            <a:chOff x="-1131628" y="1250953"/>
            <a:chExt cx="695437" cy="407447"/>
          </a:xfrm>
        </p:grpSpPr>
        <p:sp>
          <p:nvSpPr>
            <p:cNvPr id="121" name="Google Shape;121;p11"/>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1"/>
          <p:cNvSpPr/>
          <p:nvPr/>
        </p:nvSpPr>
        <p:spPr>
          <a:xfrm>
            <a:off x="7393975" y="474937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3">
    <p:spTree>
      <p:nvGrpSpPr>
        <p:cNvPr id="1" name="Shape 126"/>
        <p:cNvGrpSpPr/>
        <p:nvPr/>
      </p:nvGrpSpPr>
      <p:grpSpPr>
        <a:xfrm>
          <a:off x="0" y="0"/>
          <a:ext cx="0" cy="0"/>
          <a:chOff x="0" y="0"/>
          <a:chExt cx="0" cy="0"/>
        </a:xfrm>
      </p:grpSpPr>
      <p:sp>
        <p:nvSpPr>
          <p:cNvPr id="127" name="Google Shape;127;p13"/>
          <p:cNvSpPr txBox="1">
            <a:spLocks noGrp="1"/>
          </p:cNvSpPr>
          <p:nvPr>
            <p:ph type="title"/>
          </p:nvPr>
        </p:nvSpPr>
        <p:spPr>
          <a:xfrm>
            <a:off x="1517352" y="1892900"/>
            <a:ext cx="25329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28" name="Google Shape;128;p13"/>
          <p:cNvSpPr txBox="1">
            <a:spLocks noGrp="1"/>
          </p:cNvSpPr>
          <p:nvPr>
            <p:ph type="title" idx="2" hasCustomPrompt="1"/>
          </p:nvPr>
        </p:nvSpPr>
        <p:spPr>
          <a:xfrm>
            <a:off x="2326602" y="1249800"/>
            <a:ext cx="914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subTitle" idx="1"/>
          </p:nvPr>
        </p:nvSpPr>
        <p:spPr>
          <a:xfrm>
            <a:off x="1517352" y="2270900"/>
            <a:ext cx="25329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0" name="Google Shape;130;p13"/>
          <p:cNvSpPr txBox="1">
            <a:spLocks noGrp="1"/>
          </p:cNvSpPr>
          <p:nvPr>
            <p:ph type="title" idx="3"/>
          </p:nvPr>
        </p:nvSpPr>
        <p:spPr>
          <a:xfrm>
            <a:off x="5093748" y="1892900"/>
            <a:ext cx="25329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1" name="Google Shape;131;p13"/>
          <p:cNvSpPr txBox="1">
            <a:spLocks noGrp="1"/>
          </p:cNvSpPr>
          <p:nvPr>
            <p:ph type="title" idx="4" hasCustomPrompt="1"/>
          </p:nvPr>
        </p:nvSpPr>
        <p:spPr>
          <a:xfrm>
            <a:off x="5902998" y="1249813"/>
            <a:ext cx="914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subTitle" idx="5"/>
          </p:nvPr>
        </p:nvSpPr>
        <p:spPr>
          <a:xfrm>
            <a:off x="5093898" y="2270900"/>
            <a:ext cx="25326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3" name="Google Shape;133;p13"/>
          <p:cNvSpPr txBox="1">
            <a:spLocks noGrp="1"/>
          </p:cNvSpPr>
          <p:nvPr>
            <p:ph type="title" idx="6"/>
          </p:nvPr>
        </p:nvSpPr>
        <p:spPr>
          <a:xfrm>
            <a:off x="1518852" y="3681875"/>
            <a:ext cx="25299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4" name="Google Shape;134;p13"/>
          <p:cNvSpPr txBox="1">
            <a:spLocks noGrp="1"/>
          </p:cNvSpPr>
          <p:nvPr>
            <p:ph type="title" idx="7" hasCustomPrompt="1"/>
          </p:nvPr>
        </p:nvSpPr>
        <p:spPr>
          <a:xfrm>
            <a:off x="2326602" y="3038800"/>
            <a:ext cx="914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3"/>
          <p:cNvSpPr txBox="1">
            <a:spLocks noGrp="1"/>
          </p:cNvSpPr>
          <p:nvPr>
            <p:ph type="subTitle" idx="8"/>
          </p:nvPr>
        </p:nvSpPr>
        <p:spPr>
          <a:xfrm>
            <a:off x="1517352" y="4059888"/>
            <a:ext cx="25329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6" name="Google Shape;136;p13"/>
          <p:cNvSpPr txBox="1">
            <a:spLocks noGrp="1"/>
          </p:cNvSpPr>
          <p:nvPr>
            <p:ph type="title" idx="9"/>
          </p:nvPr>
        </p:nvSpPr>
        <p:spPr>
          <a:xfrm>
            <a:off x="5093898" y="3681872"/>
            <a:ext cx="2532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7" name="Google Shape;137;p13"/>
          <p:cNvSpPr txBox="1">
            <a:spLocks noGrp="1"/>
          </p:cNvSpPr>
          <p:nvPr>
            <p:ph type="title" idx="13" hasCustomPrompt="1"/>
          </p:nvPr>
        </p:nvSpPr>
        <p:spPr>
          <a:xfrm>
            <a:off x="5902998" y="3038800"/>
            <a:ext cx="914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3"/>
          <p:cNvSpPr txBox="1">
            <a:spLocks noGrp="1"/>
          </p:cNvSpPr>
          <p:nvPr>
            <p:ph type="subTitle" idx="14"/>
          </p:nvPr>
        </p:nvSpPr>
        <p:spPr>
          <a:xfrm>
            <a:off x="5093898" y="4059888"/>
            <a:ext cx="25326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9" name="Google Shape;139;p13"/>
          <p:cNvSpPr txBox="1">
            <a:spLocks noGrp="1"/>
          </p:cNvSpPr>
          <p:nvPr>
            <p:ph type="title" idx="15"/>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13"/>
          <p:cNvSpPr/>
          <p:nvPr/>
        </p:nvSpPr>
        <p:spPr>
          <a:xfrm>
            <a:off x="378050" y="2884364"/>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8319451" y="23416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13"/>
          <p:cNvGrpSpPr/>
          <p:nvPr/>
        </p:nvGrpSpPr>
        <p:grpSpPr>
          <a:xfrm>
            <a:off x="8589735" y="316675"/>
            <a:ext cx="357775" cy="295791"/>
            <a:chOff x="-783927" y="2108838"/>
            <a:chExt cx="357775" cy="295791"/>
          </a:xfrm>
        </p:grpSpPr>
        <p:sp>
          <p:nvSpPr>
            <p:cNvPr id="143" name="Google Shape;143;p13"/>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3"/>
          <p:cNvGrpSpPr/>
          <p:nvPr/>
        </p:nvGrpSpPr>
        <p:grpSpPr>
          <a:xfrm rot="-6220424">
            <a:off x="191876" y="474628"/>
            <a:ext cx="602495" cy="353003"/>
            <a:chOff x="-1131628" y="1250953"/>
            <a:chExt cx="695437" cy="407447"/>
          </a:xfrm>
        </p:grpSpPr>
        <p:sp>
          <p:nvSpPr>
            <p:cNvPr id="146" name="Google Shape;146;p1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13"/>
          <p:cNvGrpSpPr/>
          <p:nvPr/>
        </p:nvGrpSpPr>
        <p:grpSpPr>
          <a:xfrm rot="9651258">
            <a:off x="294452" y="4475444"/>
            <a:ext cx="643548" cy="377045"/>
            <a:chOff x="-1131628" y="1250953"/>
            <a:chExt cx="695437" cy="407447"/>
          </a:xfrm>
        </p:grpSpPr>
        <p:sp>
          <p:nvSpPr>
            <p:cNvPr id="150" name="Google Shape;150;p1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13"/>
          <p:cNvGrpSpPr/>
          <p:nvPr/>
        </p:nvGrpSpPr>
        <p:grpSpPr>
          <a:xfrm rot="-7140317">
            <a:off x="8304849" y="4386268"/>
            <a:ext cx="643533" cy="377037"/>
            <a:chOff x="-1131628" y="1250953"/>
            <a:chExt cx="695437" cy="407447"/>
          </a:xfrm>
        </p:grpSpPr>
        <p:sp>
          <p:nvSpPr>
            <p:cNvPr id="154" name="Google Shape;154;p1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89"/>
        <p:cNvGrpSpPr/>
        <p:nvPr/>
      </p:nvGrpSpPr>
      <p:grpSpPr>
        <a:xfrm>
          <a:off x="0" y="0"/>
          <a:ext cx="0" cy="0"/>
          <a:chOff x="0" y="0"/>
          <a:chExt cx="0" cy="0"/>
        </a:xfrm>
      </p:grpSpPr>
      <p:sp>
        <p:nvSpPr>
          <p:cNvPr id="190" name="Google Shape;190;p15"/>
          <p:cNvSpPr txBox="1">
            <a:spLocks noGrp="1"/>
          </p:cNvSpPr>
          <p:nvPr>
            <p:ph type="subTitle" idx="1"/>
          </p:nvPr>
        </p:nvSpPr>
        <p:spPr>
          <a:xfrm>
            <a:off x="728125" y="3993000"/>
            <a:ext cx="3447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91" name="Google Shape;191;p15"/>
          <p:cNvSpPr txBox="1">
            <a:spLocks noGrp="1"/>
          </p:cNvSpPr>
          <p:nvPr>
            <p:ph type="subTitle" idx="2"/>
          </p:nvPr>
        </p:nvSpPr>
        <p:spPr>
          <a:xfrm>
            <a:off x="4968575" y="3993000"/>
            <a:ext cx="3447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92" name="Google Shape;192;p15"/>
          <p:cNvSpPr txBox="1">
            <a:spLocks noGrp="1"/>
          </p:cNvSpPr>
          <p:nvPr>
            <p:ph type="title" hasCustomPrompt="1"/>
          </p:nvPr>
        </p:nvSpPr>
        <p:spPr>
          <a:xfrm>
            <a:off x="4968575" y="3546225"/>
            <a:ext cx="3447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2500">
                <a:solidFill>
                  <a:schemeClr val="dk2"/>
                </a:solidFill>
              </a:defRPr>
            </a:lvl1pPr>
            <a:lvl2pPr lvl="1"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2pPr>
            <a:lvl3pPr lvl="2"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3pPr>
            <a:lvl4pPr lvl="3"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4pPr>
            <a:lvl5pPr lvl="4"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5pPr>
            <a:lvl6pPr lvl="5"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6pPr>
            <a:lvl7pPr lvl="6"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7pPr>
            <a:lvl8pPr lvl="7"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8pPr>
            <a:lvl9pPr lvl="8"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9pPr>
          </a:lstStyle>
          <a:p>
            <a:r>
              <a:t>xx%</a:t>
            </a:r>
          </a:p>
        </p:txBody>
      </p:sp>
      <p:sp>
        <p:nvSpPr>
          <p:cNvPr id="193" name="Google Shape;193;p15"/>
          <p:cNvSpPr txBox="1">
            <a:spLocks noGrp="1"/>
          </p:cNvSpPr>
          <p:nvPr>
            <p:ph type="title" idx="3" hasCustomPrompt="1"/>
          </p:nvPr>
        </p:nvSpPr>
        <p:spPr>
          <a:xfrm>
            <a:off x="728125" y="3546225"/>
            <a:ext cx="3447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2500">
                <a:solidFill>
                  <a:schemeClr val="dk2"/>
                </a:solidFill>
              </a:defRPr>
            </a:lvl1pPr>
            <a:lvl2pPr lvl="1"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2pPr>
            <a:lvl3pPr lvl="2"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3pPr>
            <a:lvl4pPr lvl="3"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4pPr>
            <a:lvl5pPr lvl="4"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5pPr>
            <a:lvl6pPr lvl="5"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6pPr>
            <a:lvl7pPr lvl="6"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7pPr>
            <a:lvl8pPr lvl="7"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8pPr>
            <a:lvl9pPr lvl="8"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9pPr>
          </a:lstStyle>
          <a:p>
            <a:r>
              <a:t>xx%</a:t>
            </a:r>
          </a:p>
        </p:txBody>
      </p:sp>
      <p:sp>
        <p:nvSpPr>
          <p:cNvPr id="194" name="Google Shape;194;p15"/>
          <p:cNvSpPr txBox="1">
            <a:spLocks noGrp="1"/>
          </p:cNvSpPr>
          <p:nvPr>
            <p:ph type="subTitle" idx="4"/>
          </p:nvPr>
        </p:nvSpPr>
        <p:spPr>
          <a:xfrm>
            <a:off x="728125" y="2178775"/>
            <a:ext cx="3447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95" name="Google Shape;195;p15"/>
          <p:cNvSpPr txBox="1">
            <a:spLocks noGrp="1"/>
          </p:cNvSpPr>
          <p:nvPr>
            <p:ph type="subTitle" idx="5"/>
          </p:nvPr>
        </p:nvSpPr>
        <p:spPr>
          <a:xfrm>
            <a:off x="4968575" y="2178775"/>
            <a:ext cx="3447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96" name="Google Shape;196;p15"/>
          <p:cNvSpPr txBox="1">
            <a:spLocks noGrp="1"/>
          </p:cNvSpPr>
          <p:nvPr>
            <p:ph type="title" idx="6" hasCustomPrompt="1"/>
          </p:nvPr>
        </p:nvSpPr>
        <p:spPr>
          <a:xfrm>
            <a:off x="4968575" y="1732000"/>
            <a:ext cx="3447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2500">
                <a:solidFill>
                  <a:schemeClr val="dk2"/>
                </a:solidFill>
              </a:defRPr>
            </a:lvl1pPr>
            <a:lvl2pPr lvl="1"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2pPr>
            <a:lvl3pPr lvl="2"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3pPr>
            <a:lvl4pPr lvl="3"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4pPr>
            <a:lvl5pPr lvl="4"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5pPr>
            <a:lvl6pPr lvl="5"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6pPr>
            <a:lvl7pPr lvl="6"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7pPr>
            <a:lvl8pPr lvl="7"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8pPr>
            <a:lvl9pPr lvl="8"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9pPr>
          </a:lstStyle>
          <a:p>
            <a:r>
              <a:t>xx%</a:t>
            </a:r>
          </a:p>
        </p:txBody>
      </p:sp>
      <p:sp>
        <p:nvSpPr>
          <p:cNvPr id="197" name="Google Shape;197;p15"/>
          <p:cNvSpPr txBox="1">
            <a:spLocks noGrp="1"/>
          </p:cNvSpPr>
          <p:nvPr>
            <p:ph type="title" idx="7" hasCustomPrompt="1"/>
          </p:nvPr>
        </p:nvSpPr>
        <p:spPr>
          <a:xfrm>
            <a:off x="728125" y="1732000"/>
            <a:ext cx="3447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2500">
                <a:solidFill>
                  <a:schemeClr val="dk2"/>
                </a:solidFill>
              </a:defRPr>
            </a:lvl1pPr>
            <a:lvl2pPr lvl="1"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2pPr>
            <a:lvl3pPr lvl="2"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3pPr>
            <a:lvl4pPr lvl="3"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4pPr>
            <a:lvl5pPr lvl="4"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5pPr>
            <a:lvl6pPr lvl="5"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6pPr>
            <a:lvl7pPr lvl="6"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7pPr>
            <a:lvl8pPr lvl="7"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8pPr>
            <a:lvl9pPr lvl="8" algn="ctr" rtl="0">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9pPr>
          </a:lstStyle>
          <a:p>
            <a:r>
              <a:t>xx%</a:t>
            </a:r>
          </a:p>
        </p:txBody>
      </p:sp>
      <p:sp>
        <p:nvSpPr>
          <p:cNvPr id="198" name="Google Shape;198;p15"/>
          <p:cNvSpPr txBox="1">
            <a:spLocks noGrp="1"/>
          </p:cNvSpPr>
          <p:nvPr>
            <p:ph type="title" idx="8"/>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9" name="Google Shape;199;p15"/>
          <p:cNvSpPr/>
          <p:nvPr/>
        </p:nvSpPr>
        <p:spPr>
          <a:xfrm>
            <a:off x="404408" y="161737"/>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15"/>
          <p:cNvGrpSpPr/>
          <p:nvPr/>
        </p:nvGrpSpPr>
        <p:grpSpPr>
          <a:xfrm rot="-6770500">
            <a:off x="30622" y="903812"/>
            <a:ext cx="602483" cy="353018"/>
            <a:chOff x="-1131628" y="1250953"/>
            <a:chExt cx="695437" cy="407447"/>
          </a:xfrm>
        </p:grpSpPr>
        <p:sp>
          <p:nvSpPr>
            <p:cNvPr id="201" name="Google Shape;201;p1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5"/>
          <p:cNvSpPr/>
          <p:nvPr/>
        </p:nvSpPr>
        <p:spPr>
          <a:xfrm>
            <a:off x="8629576" y="771947"/>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5"/>
          <p:cNvGrpSpPr/>
          <p:nvPr/>
        </p:nvGrpSpPr>
        <p:grpSpPr>
          <a:xfrm rot="432063">
            <a:off x="7964935" y="76752"/>
            <a:ext cx="643557" cy="377051"/>
            <a:chOff x="-1131628" y="1250953"/>
            <a:chExt cx="695437" cy="407447"/>
          </a:xfrm>
        </p:grpSpPr>
        <p:sp>
          <p:nvSpPr>
            <p:cNvPr id="206" name="Google Shape;206;p1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5"/>
          <p:cNvSpPr/>
          <p:nvPr/>
        </p:nvSpPr>
        <p:spPr>
          <a:xfrm>
            <a:off x="8629576" y="4658147"/>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71376" y="4505747"/>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6">
    <p:spTree>
      <p:nvGrpSpPr>
        <p:cNvPr id="1" name="Shape 262"/>
        <p:cNvGrpSpPr/>
        <p:nvPr/>
      </p:nvGrpSpPr>
      <p:grpSpPr>
        <a:xfrm>
          <a:off x="0" y="0"/>
          <a:ext cx="0" cy="0"/>
          <a:chOff x="0" y="0"/>
          <a:chExt cx="0" cy="0"/>
        </a:xfrm>
      </p:grpSpPr>
      <p:sp>
        <p:nvSpPr>
          <p:cNvPr id="263" name="Google Shape;263;p19"/>
          <p:cNvSpPr txBox="1">
            <a:spLocks noGrp="1"/>
          </p:cNvSpPr>
          <p:nvPr>
            <p:ph type="title"/>
          </p:nvPr>
        </p:nvSpPr>
        <p:spPr>
          <a:xfrm>
            <a:off x="693000" y="3652750"/>
            <a:ext cx="42411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64" name="Google Shape;264;p19"/>
          <p:cNvSpPr txBox="1">
            <a:spLocks noGrp="1"/>
          </p:cNvSpPr>
          <p:nvPr>
            <p:ph type="subTitle" idx="1"/>
          </p:nvPr>
        </p:nvSpPr>
        <p:spPr>
          <a:xfrm>
            <a:off x="693000" y="982275"/>
            <a:ext cx="4241100" cy="254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65" name="Google Shape;265;p19"/>
          <p:cNvSpPr/>
          <p:nvPr/>
        </p:nvSpPr>
        <p:spPr>
          <a:xfrm>
            <a:off x="1431371" y="4365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8591476" y="3495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19"/>
          <p:cNvGrpSpPr/>
          <p:nvPr/>
        </p:nvGrpSpPr>
        <p:grpSpPr>
          <a:xfrm>
            <a:off x="4754960" y="316675"/>
            <a:ext cx="357775" cy="295791"/>
            <a:chOff x="-783927" y="2108838"/>
            <a:chExt cx="357775" cy="295791"/>
          </a:xfrm>
        </p:grpSpPr>
        <p:sp>
          <p:nvSpPr>
            <p:cNvPr id="268" name="Google Shape;268;p19"/>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19"/>
          <p:cNvGrpSpPr/>
          <p:nvPr/>
        </p:nvGrpSpPr>
        <p:grpSpPr>
          <a:xfrm rot="-6220424">
            <a:off x="191876" y="474628"/>
            <a:ext cx="602495" cy="353003"/>
            <a:chOff x="-1131628" y="1250953"/>
            <a:chExt cx="695437" cy="407447"/>
          </a:xfrm>
        </p:grpSpPr>
        <p:sp>
          <p:nvSpPr>
            <p:cNvPr id="271" name="Google Shape;271;p19"/>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19"/>
          <p:cNvSpPr/>
          <p:nvPr/>
        </p:nvSpPr>
        <p:spPr>
          <a:xfrm>
            <a:off x="250425" y="4722802"/>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Bungee"/>
              <a:buNone/>
              <a:defRPr sz="3500">
                <a:solidFill>
                  <a:schemeClr val="dk1"/>
                </a:solidFill>
                <a:latin typeface="Bungee"/>
                <a:ea typeface="Bungee"/>
                <a:cs typeface="Bungee"/>
                <a:sym typeface="Bungee"/>
              </a:defRPr>
            </a:lvl1pPr>
            <a:lvl2pPr lvl="1">
              <a:spcBef>
                <a:spcPts val="0"/>
              </a:spcBef>
              <a:spcAft>
                <a:spcPts val="0"/>
              </a:spcAft>
              <a:buClr>
                <a:schemeClr val="dk1"/>
              </a:buClr>
              <a:buSzPts val="3500"/>
              <a:buNone/>
              <a:defRPr sz="3500">
                <a:solidFill>
                  <a:schemeClr val="dk1"/>
                </a:solidFill>
              </a:defRPr>
            </a:lvl2pPr>
            <a:lvl3pPr lvl="2">
              <a:spcBef>
                <a:spcPts val="0"/>
              </a:spcBef>
              <a:spcAft>
                <a:spcPts val="0"/>
              </a:spcAft>
              <a:buClr>
                <a:schemeClr val="dk1"/>
              </a:buClr>
              <a:buSzPts val="3500"/>
              <a:buNone/>
              <a:defRPr sz="3500">
                <a:solidFill>
                  <a:schemeClr val="dk1"/>
                </a:solidFill>
              </a:defRPr>
            </a:lvl3pPr>
            <a:lvl4pPr lvl="3">
              <a:spcBef>
                <a:spcPts val="0"/>
              </a:spcBef>
              <a:spcAft>
                <a:spcPts val="0"/>
              </a:spcAft>
              <a:buClr>
                <a:schemeClr val="dk1"/>
              </a:buClr>
              <a:buSzPts val="3500"/>
              <a:buNone/>
              <a:defRPr sz="3500">
                <a:solidFill>
                  <a:schemeClr val="dk1"/>
                </a:solidFill>
              </a:defRPr>
            </a:lvl4pPr>
            <a:lvl5pPr lvl="4">
              <a:spcBef>
                <a:spcPts val="0"/>
              </a:spcBef>
              <a:spcAft>
                <a:spcPts val="0"/>
              </a:spcAft>
              <a:buClr>
                <a:schemeClr val="dk1"/>
              </a:buClr>
              <a:buSzPts val="3500"/>
              <a:buNone/>
              <a:defRPr sz="3500">
                <a:solidFill>
                  <a:schemeClr val="dk1"/>
                </a:solidFill>
              </a:defRPr>
            </a:lvl5pPr>
            <a:lvl6pPr lvl="5">
              <a:spcBef>
                <a:spcPts val="0"/>
              </a:spcBef>
              <a:spcAft>
                <a:spcPts val="0"/>
              </a:spcAft>
              <a:buClr>
                <a:schemeClr val="dk1"/>
              </a:buClr>
              <a:buSzPts val="3500"/>
              <a:buNone/>
              <a:defRPr sz="3500">
                <a:solidFill>
                  <a:schemeClr val="dk1"/>
                </a:solidFill>
              </a:defRPr>
            </a:lvl6pPr>
            <a:lvl7pPr lvl="6">
              <a:spcBef>
                <a:spcPts val="0"/>
              </a:spcBef>
              <a:spcAft>
                <a:spcPts val="0"/>
              </a:spcAft>
              <a:buClr>
                <a:schemeClr val="dk1"/>
              </a:buClr>
              <a:buSzPts val="3500"/>
              <a:buNone/>
              <a:defRPr sz="3500">
                <a:solidFill>
                  <a:schemeClr val="dk1"/>
                </a:solidFill>
              </a:defRPr>
            </a:lvl7pPr>
            <a:lvl8pPr lvl="7">
              <a:spcBef>
                <a:spcPts val="0"/>
              </a:spcBef>
              <a:spcAft>
                <a:spcPts val="0"/>
              </a:spcAft>
              <a:buClr>
                <a:schemeClr val="dk1"/>
              </a:buClr>
              <a:buSzPts val="3500"/>
              <a:buNone/>
              <a:defRPr sz="3500">
                <a:solidFill>
                  <a:schemeClr val="dk1"/>
                </a:solidFill>
              </a:defRPr>
            </a:lvl8pPr>
            <a:lvl9pPr lvl="8">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Cairo"/>
              <a:buChar char="●"/>
              <a:defRPr sz="1800">
                <a:solidFill>
                  <a:schemeClr val="dk1"/>
                </a:solidFill>
                <a:latin typeface="Cairo"/>
                <a:ea typeface="Cairo"/>
                <a:cs typeface="Cairo"/>
                <a:sym typeface="Cairo"/>
              </a:defRPr>
            </a:lvl1pPr>
            <a:lvl2pPr marL="914400" lvl="1"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2pPr>
            <a:lvl3pPr marL="1371600" lvl="2"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3pPr>
            <a:lvl4pPr marL="1828800" lvl="3"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4pPr>
            <a:lvl5pPr marL="2286000" lvl="4"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5pPr>
            <a:lvl6pPr marL="2743200" lvl="5"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6pPr>
            <a:lvl7pPr marL="3200400" lvl="6"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7pPr>
            <a:lvl8pPr marL="3657600" lvl="7"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8pPr>
            <a:lvl9pPr marL="4114800" lvl="8"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7" r:id="rId5"/>
    <p:sldLayoutId id="2147483658" r:id="rId6"/>
    <p:sldLayoutId id="2147483659" r:id="rId7"/>
    <p:sldLayoutId id="2147483661" r:id="rId8"/>
    <p:sldLayoutId id="2147483665" r:id="rId9"/>
    <p:sldLayoutId id="2147483666" r:id="rId10"/>
    <p:sldLayoutId id="2147483667" r:id="rId11"/>
    <p:sldLayoutId id="2147483669" r:id="rId12"/>
    <p:sldLayoutId id="2147483670" r:id="rId13"/>
    <p:sldLayoutId id="2147483671" r:id="rId14"/>
    <p:sldLayoutId id="2147483673" r:id="rId15"/>
    <p:sldLayoutId id="2147483674" r:id="rId16"/>
    <p:sldLayoutId id="2147483675" r:id="rId17"/>
    <p:sldLayoutId id="2147483677" r:id="rId18"/>
    <p:sldLayoutId id="2147483679" r:id="rId19"/>
    <p:sldLayoutId id="2147483680" r:id="rId20"/>
    <p:sldLayoutId id="2147483683" r:id="rId21"/>
    <p:sldLayoutId id="2147483685" r:id="rId22"/>
    <p:sldLayoutId id="2147483695" r:id="rId23"/>
    <p:sldLayoutId id="2147483696" r:id="rId24"/>
    <p:sldLayoutId id="2147483697" r:id="rId25"/>
    <p:sldLayoutId id="2147483698" r:id="rId26"/>
    <p:sldLayoutId id="2147483699"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rIfupxk5eHZDMyktJEq_RirBRpEOv0M_KqqSuCrf6vw/copy#gid=1677505927" TargetMode="External"/><Relationship Id="rId7"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slide" Target="slide3.xml"/><Relationship Id="rId5" Type="http://schemas.openxmlformats.org/officeDocument/2006/relationships/hyperlink" Target="https://www.mayoclinic.org/diseases-conditions/type-1-diabetes/symptoms-causes/syc-20353011"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slide" Target="slide11.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slide" Target="slide11.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slide" Target="slide11.xml"/></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slide" Target="slide11.xml"/></Relationships>
</file>

<file path=ppt/slides/_rels/slide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slide" Target="slide15.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slide" Target="slide11.xml"/></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slide" Target="slide11.xml"/></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slide" Target="slide15.xml"/></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slide" Target="slide15.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hyperlink" Target="https://github.com/Abdelrahman968/diabetes-prediction/" TargetMode="Externa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slide" Target="slide15.xml"/></Relationships>
</file>

<file path=ppt/slides/_rels/slide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slide" Target="slide22.xml"/></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slide" Target="slide26.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slide" Target="slide3.xml"/></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slide" Target="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slide" Target="slide3.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9.xml"/><Relationship Id="rId5" Type="http://schemas.openxmlformats.org/officeDocument/2006/relationships/slide" Target="slide27.xml"/><Relationship Id="rId4" Type="http://schemas.openxmlformats.org/officeDocument/2006/relationships/slide" Target="slide3.xml"/></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6.png"/><Relationship Id="rId4" Type="http://schemas.openxmlformats.org/officeDocument/2006/relationships/slide" Target="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21.xml"/><Relationship Id="rId4" Type="http://schemas.openxmlformats.org/officeDocument/2006/relationships/slide" Target="slide3.xml"/></Relationships>
</file>

<file path=ppt/slides/_rels/slide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slide" Target="slide27.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slide" Target="slide4.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slide" Target="slide4.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slide" Target="slide4.xml"/></Relationships>
</file>

<file path=ppt/slides/_rels/slide7.xml.rels><?xml version="1.0" encoding="UTF-8" standalone="yes"?>
<Relationships xmlns="http://schemas.openxmlformats.org/package/2006/relationships"><Relationship Id="rId3" Type="http://schemas.openxmlformats.org/officeDocument/2006/relationships/hyperlink" Target="https://www.who.int/news-room/fact-sheets/detail/diabetes" TargetMode="External"/><Relationship Id="rId7" Type="http://schemas.openxmlformats.org/officeDocument/2006/relationships/slide" Target="slide4.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slide" Target="slide3.xml"/><Relationship Id="rId5" Type="http://schemas.openxmlformats.org/officeDocument/2006/relationships/image" Target="../media/image1.png"/><Relationship Id="rId4" Type="http://schemas.openxmlformats.org/officeDocument/2006/relationships/hyperlink" Target="https://docs.google.com/spreadsheets/d/1rIfupxk5eHZDMyktJEq_RirBRpEOv0M_KqqSuCrf6vw/copy#gid=273647773" TargetMode="Externa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slide" Target="slide4.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slide" Target="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8"/>
        <p:cNvGrpSpPr/>
        <p:nvPr/>
      </p:nvGrpSpPr>
      <p:grpSpPr>
        <a:xfrm>
          <a:off x="0" y="0"/>
          <a:ext cx="0" cy="0"/>
          <a:chOff x="0" y="0"/>
          <a:chExt cx="0" cy="0"/>
        </a:xfrm>
      </p:grpSpPr>
      <p:sp>
        <p:nvSpPr>
          <p:cNvPr id="779" name="Google Shape;779;p59"/>
          <p:cNvSpPr txBox="1">
            <a:spLocks noGrp="1"/>
          </p:cNvSpPr>
          <p:nvPr>
            <p:ph type="ctrTitle"/>
          </p:nvPr>
        </p:nvSpPr>
        <p:spPr>
          <a:xfrm>
            <a:off x="467320" y="1545283"/>
            <a:ext cx="5575744" cy="2503489"/>
          </a:xfrm>
          <a:prstGeom prst="rect">
            <a:avLst/>
          </a:prstGeom>
        </p:spPr>
        <p:txBody>
          <a:bodyPr spcFirstLastPara="1" wrap="square" lIns="91425" tIns="91425" rIns="91425" bIns="91425" anchor="ctr" anchorCtr="0">
            <a:noAutofit/>
          </a:bodyPr>
          <a:lstStyle/>
          <a:p>
            <a:pPr marL="0" lvl="0" indent="0"/>
            <a:r>
              <a:rPr lang="en-US" dirty="0"/>
              <a:t>Diabetes Prediction </a:t>
            </a:r>
            <a:r>
              <a:rPr lang="en-US" dirty="0">
                <a:solidFill>
                  <a:srgbClr val="FE5145"/>
                </a:solidFill>
              </a:rPr>
              <a:t>System</a:t>
            </a:r>
            <a:r>
              <a:rPr lang="en-US" dirty="0"/>
              <a:t> </a:t>
            </a:r>
          </a:p>
        </p:txBody>
      </p:sp>
      <p:grpSp>
        <p:nvGrpSpPr>
          <p:cNvPr id="781" name="Google Shape;781;p59"/>
          <p:cNvGrpSpPr/>
          <p:nvPr/>
        </p:nvGrpSpPr>
        <p:grpSpPr>
          <a:xfrm rot="1083497">
            <a:off x="5142418" y="113509"/>
            <a:ext cx="1361691" cy="1675062"/>
            <a:chOff x="-6040512" y="733529"/>
            <a:chExt cx="1401404" cy="1723744"/>
          </a:xfrm>
        </p:grpSpPr>
        <p:sp>
          <p:nvSpPr>
            <p:cNvPr id="782" name="Google Shape;782;p59"/>
            <p:cNvSpPr/>
            <p:nvPr/>
          </p:nvSpPr>
          <p:spPr>
            <a:xfrm>
              <a:off x="-5035046" y="1440650"/>
              <a:ext cx="28404" cy="21198"/>
            </a:xfrm>
            <a:custGeom>
              <a:avLst/>
              <a:gdLst/>
              <a:ahLst/>
              <a:cxnLst/>
              <a:rect l="l" t="t" r="r" b="b"/>
              <a:pathLst>
                <a:path w="812" h="606" extrusionOk="0">
                  <a:moveTo>
                    <a:pt x="444" y="0"/>
                  </a:moveTo>
                  <a:cubicBezTo>
                    <a:pt x="0" y="32"/>
                    <a:pt x="69" y="606"/>
                    <a:pt x="305" y="606"/>
                  </a:cubicBezTo>
                  <a:cubicBezTo>
                    <a:pt x="318" y="606"/>
                    <a:pt x="331" y="604"/>
                    <a:pt x="344" y="601"/>
                  </a:cubicBezTo>
                  <a:cubicBezTo>
                    <a:pt x="511" y="601"/>
                    <a:pt x="811" y="67"/>
                    <a:pt x="511"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9"/>
            <p:cNvSpPr/>
            <p:nvPr/>
          </p:nvSpPr>
          <p:spPr>
            <a:xfrm>
              <a:off x="-4985690" y="1246966"/>
              <a:ext cx="59536" cy="38513"/>
            </a:xfrm>
            <a:custGeom>
              <a:avLst/>
              <a:gdLst/>
              <a:ahLst/>
              <a:cxnLst/>
              <a:rect l="l" t="t" r="r" b="b"/>
              <a:pathLst>
                <a:path w="1702" h="1101" extrusionOk="0">
                  <a:moveTo>
                    <a:pt x="734" y="0"/>
                  </a:moveTo>
                  <a:cubicBezTo>
                    <a:pt x="467" y="34"/>
                    <a:pt x="0" y="467"/>
                    <a:pt x="267" y="867"/>
                  </a:cubicBezTo>
                  <a:cubicBezTo>
                    <a:pt x="334" y="1001"/>
                    <a:pt x="501" y="1101"/>
                    <a:pt x="668" y="1101"/>
                  </a:cubicBezTo>
                  <a:cubicBezTo>
                    <a:pt x="901" y="1068"/>
                    <a:pt x="1168" y="1001"/>
                    <a:pt x="1401" y="934"/>
                  </a:cubicBezTo>
                  <a:cubicBezTo>
                    <a:pt x="1702" y="867"/>
                    <a:pt x="1635" y="434"/>
                    <a:pt x="1468" y="200"/>
                  </a:cubicBezTo>
                  <a:cubicBezTo>
                    <a:pt x="1368" y="67"/>
                    <a:pt x="1201" y="0"/>
                    <a:pt x="106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9"/>
            <p:cNvSpPr/>
            <p:nvPr/>
          </p:nvSpPr>
          <p:spPr>
            <a:xfrm>
              <a:off x="-5170034" y="1329798"/>
              <a:ext cx="135373" cy="84057"/>
            </a:xfrm>
            <a:custGeom>
              <a:avLst/>
              <a:gdLst/>
              <a:ahLst/>
              <a:cxnLst/>
              <a:rect l="l" t="t" r="r" b="b"/>
              <a:pathLst>
                <a:path w="3870" h="2403" extrusionOk="0">
                  <a:moveTo>
                    <a:pt x="1234" y="1"/>
                  </a:moveTo>
                  <a:cubicBezTo>
                    <a:pt x="934" y="1"/>
                    <a:pt x="701" y="201"/>
                    <a:pt x="701" y="501"/>
                  </a:cubicBezTo>
                  <a:cubicBezTo>
                    <a:pt x="667" y="935"/>
                    <a:pt x="434" y="834"/>
                    <a:pt x="567" y="1235"/>
                  </a:cubicBezTo>
                  <a:cubicBezTo>
                    <a:pt x="667" y="1668"/>
                    <a:pt x="0" y="1768"/>
                    <a:pt x="100" y="1969"/>
                  </a:cubicBezTo>
                  <a:cubicBezTo>
                    <a:pt x="100" y="2035"/>
                    <a:pt x="133" y="2069"/>
                    <a:pt x="200" y="2069"/>
                  </a:cubicBezTo>
                  <a:cubicBezTo>
                    <a:pt x="211" y="2072"/>
                    <a:pt x="224" y="2074"/>
                    <a:pt x="239" y="2074"/>
                  </a:cubicBezTo>
                  <a:cubicBezTo>
                    <a:pt x="359" y="2074"/>
                    <a:pt x="589" y="1969"/>
                    <a:pt x="767" y="1969"/>
                  </a:cubicBezTo>
                  <a:cubicBezTo>
                    <a:pt x="1067" y="1969"/>
                    <a:pt x="701" y="2369"/>
                    <a:pt x="1067" y="2402"/>
                  </a:cubicBezTo>
                  <a:cubicBezTo>
                    <a:pt x="1434" y="2369"/>
                    <a:pt x="1768" y="2169"/>
                    <a:pt x="2001" y="1902"/>
                  </a:cubicBezTo>
                  <a:cubicBezTo>
                    <a:pt x="2068" y="1768"/>
                    <a:pt x="2202" y="1702"/>
                    <a:pt x="2368" y="1702"/>
                  </a:cubicBezTo>
                  <a:cubicBezTo>
                    <a:pt x="2468" y="1735"/>
                    <a:pt x="2602" y="1768"/>
                    <a:pt x="2702" y="1869"/>
                  </a:cubicBezTo>
                  <a:cubicBezTo>
                    <a:pt x="2902" y="2002"/>
                    <a:pt x="3136" y="2069"/>
                    <a:pt x="3369" y="2069"/>
                  </a:cubicBezTo>
                  <a:cubicBezTo>
                    <a:pt x="3603" y="2069"/>
                    <a:pt x="3803" y="2002"/>
                    <a:pt x="3836" y="1902"/>
                  </a:cubicBezTo>
                  <a:cubicBezTo>
                    <a:pt x="3869" y="1635"/>
                    <a:pt x="3036" y="1535"/>
                    <a:pt x="3069" y="1268"/>
                  </a:cubicBezTo>
                  <a:cubicBezTo>
                    <a:pt x="3136" y="1001"/>
                    <a:pt x="2268" y="801"/>
                    <a:pt x="2001" y="634"/>
                  </a:cubicBezTo>
                  <a:cubicBezTo>
                    <a:pt x="1735" y="468"/>
                    <a:pt x="1301" y="401"/>
                    <a:pt x="1301" y="134"/>
                  </a:cubicBezTo>
                  <a:cubicBezTo>
                    <a:pt x="1334" y="67"/>
                    <a:pt x="1268" y="1"/>
                    <a:pt x="1234"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9"/>
            <p:cNvSpPr/>
            <p:nvPr/>
          </p:nvSpPr>
          <p:spPr>
            <a:xfrm>
              <a:off x="-5111198" y="1419592"/>
              <a:ext cx="48377" cy="24801"/>
            </a:xfrm>
            <a:custGeom>
              <a:avLst/>
              <a:gdLst/>
              <a:ahLst/>
              <a:cxnLst/>
              <a:rect l="l" t="t" r="r" b="b"/>
              <a:pathLst>
                <a:path w="1383" h="709" extrusionOk="0">
                  <a:moveTo>
                    <a:pt x="1218" y="0"/>
                  </a:moveTo>
                  <a:cubicBezTo>
                    <a:pt x="884" y="0"/>
                    <a:pt x="1" y="412"/>
                    <a:pt x="386" y="669"/>
                  </a:cubicBezTo>
                  <a:cubicBezTo>
                    <a:pt x="420" y="703"/>
                    <a:pt x="486" y="703"/>
                    <a:pt x="553" y="703"/>
                  </a:cubicBezTo>
                  <a:cubicBezTo>
                    <a:pt x="574" y="706"/>
                    <a:pt x="596" y="708"/>
                    <a:pt x="618" y="708"/>
                  </a:cubicBezTo>
                  <a:cubicBezTo>
                    <a:pt x="973" y="708"/>
                    <a:pt x="1383" y="226"/>
                    <a:pt x="1320" y="69"/>
                  </a:cubicBezTo>
                  <a:cubicBezTo>
                    <a:pt x="1320" y="35"/>
                    <a:pt x="1287" y="2"/>
                    <a:pt x="1253" y="2"/>
                  </a:cubicBezTo>
                  <a:cubicBezTo>
                    <a:pt x="1242" y="1"/>
                    <a:pt x="1231" y="0"/>
                    <a:pt x="121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9"/>
            <p:cNvSpPr/>
            <p:nvPr/>
          </p:nvSpPr>
          <p:spPr>
            <a:xfrm>
              <a:off x="-6040512" y="972128"/>
              <a:ext cx="1401404" cy="1485146"/>
            </a:xfrm>
            <a:custGeom>
              <a:avLst/>
              <a:gdLst/>
              <a:ahLst/>
              <a:cxnLst/>
              <a:rect l="l" t="t" r="r" b="b"/>
              <a:pathLst>
                <a:path w="40063" h="42457" extrusionOk="0">
                  <a:moveTo>
                    <a:pt x="12136" y="0"/>
                  </a:moveTo>
                  <a:cubicBezTo>
                    <a:pt x="11156" y="0"/>
                    <a:pt x="10239" y="625"/>
                    <a:pt x="9908" y="1619"/>
                  </a:cubicBezTo>
                  <a:lnTo>
                    <a:pt x="368" y="30707"/>
                  </a:lnTo>
                  <a:cubicBezTo>
                    <a:pt x="1" y="31874"/>
                    <a:pt x="568" y="33142"/>
                    <a:pt x="1735" y="33609"/>
                  </a:cubicBezTo>
                  <a:lnTo>
                    <a:pt x="22850" y="42282"/>
                  </a:lnTo>
                  <a:cubicBezTo>
                    <a:pt x="23146" y="42400"/>
                    <a:pt x="23451" y="42456"/>
                    <a:pt x="23749" y="42456"/>
                  </a:cubicBezTo>
                  <a:cubicBezTo>
                    <a:pt x="24628" y="42456"/>
                    <a:pt x="25454" y="41969"/>
                    <a:pt x="25852" y="41148"/>
                  </a:cubicBezTo>
                  <a:lnTo>
                    <a:pt x="39462" y="13728"/>
                  </a:lnTo>
                  <a:cubicBezTo>
                    <a:pt x="40063" y="12494"/>
                    <a:pt x="39495" y="11026"/>
                    <a:pt x="38228" y="10492"/>
                  </a:cubicBezTo>
                  <a:lnTo>
                    <a:pt x="13043" y="185"/>
                  </a:lnTo>
                  <a:cubicBezTo>
                    <a:pt x="12745" y="59"/>
                    <a:pt x="12437" y="0"/>
                    <a:pt x="12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9"/>
            <p:cNvSpPr/>
            <p:nvPr/>
          </p:nvSpPr>
          <p:spPr>
            <a:xfrm>
              <a:off x="-5760462" y="1183232"/>
              <a:ext cx="927670" cy="754169"/>
            </a:xfrm>
            <a:custGeom>
              <a:avLst/>
              <a:gdLst/>
              <a:ahLst/>
              <a:cxnLst/>
              <a:rect l="l" t="t" r="r" b="b"/>
              <a:pathLst>
                <a:path w="26520" h="21560" extrusionOk="0">
                  <a:moveTo>
                    <a:pt x="5634" y="0"/>
                  </a:moveTo>
                  <a:cubicBezTo>
                    <a:pt x="4898" y="0"/>
                    <a:pt x="4203" y="464"/>
                    <a:pt x="3970" y="1188"/>
                  </a:cubicBezTo>
                  <a:lnTo>
                    <a:pt x="301" y="12096"/>
                  </a:lnTo>
                  <a:cubicBezTo>
                    <a:pt x="0" y="12963"/>
                    <a:pt x="434" y="13897"/>
                    <a:pt x="1268" y="14264"/>
                  </a:cubicBezTo>
                  <a:lnTo>
                    <a:pt x="18814" y="21436"/>
                  </a:lnTo>
                  <a:cubicBezTo>
                    <a:pt x="19022" y="21520"/>
                    <a:pt x="19239" y="21559"/>
                    <a:pt x="19453" y="21559"/>
                  </a:cubicBezTo>
                  <a:cubicBezTo>
                    <a:pt x="20096" y="21559"/>
                    <a:pt x="20715" y="21203"/>
                    <a:pt x="21015" y="20602"/>
                  </a:cubicBezTo>
                  <a:lnTo>
                    <a:pt x="26052" y="10262"/>
                  </a:lnTo>
                  <a:cubicBezTo>
                    <a:pt x="26519" y="9328"/>
                    <a:pt x="26086" y="8260"/>
                    <a:pt x="25152" y="7860"/>
                  </a:cubicBezTo>
                  <a:lnTo>
                    <a:pt x="6271" y="121"/>
                  </a:lnTo>
                  <a:cubicBezTo>
                    <a:pt x="6062" y="39"/>
                    <a:pt x="5846" y="0"/>
                    <a:pt x="5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9"/>
            <p:cNvSpPr/>
            <p:nvPr/>
          </p:nvSpPr>
          <p:spPr>
            <a:xfrm>
              <a:off x="-5649610" y="1299471"/>
              <a:ext cx="550760" cy="479611"/>
            </a:xfrm>
            <a:custGeom>
              <a:avLst/>
              <a:gdLst/>
              <a:ahLst/>
              <a:cxnLst/>
              <a:rect l="l" t="t" r="r" b="b"/>
              <a:pathLst>
                <a:path w="15745" h="13711" extrusionOk="0">
                  <a:moveTo>
                    <a:pt x="10875" y="0"/>
                  </a:moveTo>
                  <a:lnTo>
                    <a:pt x="0" y="11709"/>
                  </a:lnTo>
                  <a:lnTo>
                    <a:pt x="4870" y="13710"/>
                  </a:lnTo>
                  <a:lnTo>
                    <a:pt x="15745" y="2002"/>
                  </a:lnTo>
                  <a:lnTo>
                    <a:pt x="108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9"/>
            <p:cNvSpPr/>
            <p:nvPr/>
          </p:nvSpPr>
          <p:spPr>
            <a:xfrm>
              <a:off x="-5408073" y="1398639"/>
              <a:ext cx="490105" cy="453935"/>
            </a:xfrm>
            <a:custGeom>
              <a:avLst/>
              <a:gdLst/>
              <a:ahLst/>
              <a:cxnLst/>
              <a:rect l="l" t="t" r="r" b="b"/>
              <a:pathLst>
                <a:path w="14011" h="12977" extrusionOk="0">
                  <a:moveTo>
                    <a:pt x="10875" y="1"/>
                  </a:moveTo>
                  <a:lnTo>
                    <a:pt x="0" y="11709"/>
                  </a:lnTo>
                  <a:lnTo>
                    <a:pt x="3136" y="12977"/>
                  </a:lnTo>
                  <a:lnTo>
                    <a:pt x="14010" y="1268"/>
                  </a:lnTo>
                  <a:lnTo>
                    <a:pt x="108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9"/>
            <p:cNvSpPr/>
            <p:nvPr/>
          </p:nvSpPr>
          <p:spPr>
            <a:xfrm>
              <a:off x="-5632120" y="1905044"/>
              <a:ext cx="262560" cy="252066"/>
            </a:xfrm>
            <a:custGeom>
              <a:avLst/>
              <a:gdLst/>
              <a:ahLst/>
              <a:cxnLst/>
              <a:rect l="l" t="t" r="r" b="b"/>
              <a:pathLst>
                <a:path w="7506" h="7206" extrusionOk="0">
                  <a:moveTo>
                    <a:pt x="2035" y="1"/>
                  </a:moveTo>
                  <a:lnTo>
                    <a:pt x="1" y="4971"/>
                  </a:lnTo>
                  <a:lnTo>
                    <a:pt x="5471" y="7206"/>
                  </a:lnTo>
                  <a:lnTo>
                    <a:pt x="7506" y="2236"/>
                  </a:lnTo>
                  <a:lnTo>
                    <a:pt x="2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9"/>
            <p:cNvSpPr/>
            <p:nvPr/>
          </p:nvSpPr>
          <p:spPr>
            <a:xfrm>
              <a:off x="-5385931" y="2006556"/>
              <a:ext cx="271935" cy="248988"/>
            </a:xfrm>
            <a:custGeom>
              <a:avLst/>
              <a:gdLst/>
              <a:ahLst/>
              <a:cxnLst/>
              <a:rect l="l" t="t" r="r" b="b"/>
              <a:pathLst>
                <a:path w="7774" h="7118" extrusionOk="0">
                  <a:moveTo>
                    <a:pt x="2036" y="1"/>
                  </a:moveTo>
                  <a:lnTo>
                    <a:pt x="1" y="4938"/>
                  </a:lnTo>
                  <a:lnTo>
                    <a:pt x="5171" y="7072"/>
                  </a:lnTo>
                  <a:cubicBezTo>
                    <a:pt x="5255" y="7103"/>
                    <a:pt x="5344" y="7118"/>
                    <a:pt x="5433" y="7118"/>
                  </a:cubicBezTo>
                  <a:cubicBezTo>
                    <a:pt x="5734" y="7118"/>
                    <a:pt x="6036" y="6948"/>
                    <a:pt x="6139" y="6639"/>
                  </a:cubicBezTo>
                  <a:lnTo>
                    <a:pt x="7606" y="3070"/>
                  </a:lnTo>
                  <a:cubicBezTo>
                    <a:pt x="7773" y="2703"/>
                    <a:pt x="7573" y="2269"/>
                    <a:pt x="7206" y="2102"/>
                  </a:cubicBezTo>
                  <a:lnTo>
                    <a:pt x="2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9"/>
            <p:cNvSpPr/>
            <p:nvPr/>
          </p:nvSpPr>
          <p:spPr>
            <a:xfrm>
              <a:off x="-5886495" y="1807135"/>
              <a:ext cx="270745" cy="249652"/>
            </a:xfrm>
            <a:custGeom>
              <a:avLst/>
              <a:gdLst/>
              <a:ahLst/>
              <a:cxnLst/>
              <a:rect l="l" t="t" r="r" b="b"/>
              <a:pathLst>
                <a:path w="7740" h="7137" extrusionOk="0">
                  <a:moveTo>
                    <a:pt x="2289" y="0"/>
                  </a:moveTo>
                  <a:cubicBezTo>
                    <a:pt x="1995" y="0"/>
                    <a:pt x="1725" y="168"/>
                    <a:pt x="1602" y="465"/>
                  </a:cubicBezTo>
                  <a:lnTo>
                    <a:pt x="134" y="4034"/>
                  </a:lnTo>
                  <a:cubicBezTo>
                    <a:pt x="1" y="4401"/>
                    <a:pt x="168" y="4868"/>
                    <a:pt x="568" y="5001"/>
                  </a:cubicBezTo>
                  <a:lnTo>
                    <a:pt x="5738" y="7136"/>
                  </a:lnTo>
                  <a:lnTo>
                    <a:pt x="7740" y="2166"/>
                  </a:lnTo>
                  <a:lnTo>
                    <a:pt x="2603" y="64"/>
                  </a:lnTo>
                  <a:cubicBezTo>
                    <a:pt x="2498" y="21"/>
                    <a:pt x="2392" y="0"/>
                    <a:pt x="2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9"/>
            <p:cNvSpPr/>
            <p:nvPr/>
          </p:nvSpPr>
          <p:spPr>
            <a:xfrm>
              <a:off x="-5305407" y="1103443"/>
              <a:ext cx="297575" cy="175040"/>
            </a:xfrm>
            <a:custGeom>
              <a:avLst/>
              <a:gdLst/>
              <a:ahLst/>
              <a:cxnLst/>
              <a:rect l="l" t="t" r="r" b="b"/>
              <a:pathLst>
                <a:path w="8507" h="5004" extrusionOk="0">
                  <a:moveTo>
                    <a:pt x="734" y="0"/>
                  </a:moveTo>
                  <a:lnTo>
                    <a:pt x="1" y="1802"/>
                  </a:lnTo>
                  <a:lnTo>
                    <a:pt x="7773" y="5004"/>
                  </a:lnTo>
                  <a:lnTo>
                    <a:pt x="8507" y="3203"/>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9"/>
            <p:cNvSpPr/>
            <p:nvPr/>
          </p:nvSpPr>
          <p:spPr>
            <a:xfrm>
              <a:off x="-5238910" y="733529"/>
              <a:ext cx="350115" cy="464464"/>
            </a:xfrm>
            <a:custGeom>
              <a:avLst/>
              <a:gdLst/>
              <a:ahLst/>
              <a:cxnLst/>
              <a:rect l="l" t="t" r="r" b="b"/>
              <a:pathLst>
                <a:path w="10009" h="13278" extrusionOk="0">
                  <a:moveTo>
                    <a:pt x="4538" y="1"/>
                  </a:moveTo>
                  <a:lnTo>
                    <a:pt x="1" y="11042"/>
                  </a:lnTo>
                  <a:lnTo>
                    <a:pt x="5472" y="13277"/>
                  </a:lnTo>
                  <a:lnTo>
                    <a:pt x="10008" y="2236"/>
                  </a:lnTo>
                  <a:lnTo>
                    <a:pt x="4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59"/>
          <p:cNvGrpSpPr/>
          <p:nvPr/>
        </p:nvGrpSpPr>
        <p:grpSpPr>
          <a:xfrm>
            <a:off x="8255635" y="2423850"/>
            <a:ext cx="357775" cy="295791"/>
            <a:chOff x="-783927" y="2108838"/>
            <a:chExt cx="357775" cy="295791"/>
          </a:xfrm>
        </p:grpSpPr>
        <p:sp>
          <p:nvSpPr>
            <p:cNvPr id="796" name="Google Shape;796;p59"/>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9"/>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 name="Google Shape;798;p59"/>
          <p:cNvSpPr/>
          <p:nvPr/>
        </p:nvSpPr>
        <p:spPr>
          <a:xfrm>
            <a:off x="4105700" y="1501452"/>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 name="Google Shape;799;p59"/>
          <p:cNvGrpSpPr/>
          <p:nvPr/>
        </p:nvGrpSpPr>
        <p:grpSpPr>
          <a:xfrm rot="9651258">
            <a:off x="1049652" y="4433144"/>
            <a:ext cx="643548" cy="377045"/>
            <a:chOff x="-1131628" y="1250953"/>
            <a:chExt cx="695437" cy="407447"/>
          </a:xfrm>
        </p:grpSpPr>
        <p:sp>
          <p:nvSpPr>
            <p:cNvPr id="800" name="Google Shape;800;p59"/>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9"/>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9"/>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59"/>
          <p:cNvGrpSpPr/>
          <p:nvPr/>
        </p:nvGrpSpPr>
        <p:grpSpPr>
          <a:xfrm rot="-7140317">
            <a:off x="5329549" y="3847843"/>
            <a:ext cx="643533" cy="377037"/>
            <a:chOff x="-1131628" y="1250953"/>
            <a:chExt cx="695437" cy="407447"/>
          </a:xfrm>
        </p:grpSpPr>
        <p:sp>
          <p:nvSpPr>
            <p:cNvPr id="804" name="Google Shape;804;p59"/>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9"/>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9"/>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59"/>
          <p:cNvGrpSpPr/>
          <p:nvPr/>
        </p:nvGrpSpPr>
        <p:grpSpPr>
          <a:xfrm>
            <a:off x="6358316" y="756641"/>
            <a:ext cx="1667923" cy="4618010"/>
            <a:chOff x="6358316" y="756641"/>
            <a:chExt cx="1667923" cy="4618010"/>
          </a:xfrm>
        </p:grpSpPr>
        <p:grpSp>
          <p:nvGrpSpPr>
            <p:cNvPr id="808" name="Google Shape;808;p59"/>
            <p:cNvGrpSpPr/>
            <p:nvPr/>
          </p:nvGrpSpPr>
          <p:grpSpPr>
            <a:xfrm flipH="1">
              <a:off x="6363558" y="756641"/>
              <a:ext cx="1662681" cy="4618010"/>
              <a:chOff x="1183630" y="885542"/>
              <a:chExt cx="1787637" cy="4965068"/>
            </a:xfrm>
          </p:grpSpPr>
          <p:sp>
            <p:nvSpPr>
              <p:cNvPr id="809" name="Google Shape;809;p59"/>
              <p:cNvSpPr/>
              <p:nvPr/>
            </p:nvSpPr>
            <p:spPr>
              <a:xfrm>
                <a:off x="2034070" y="2216492"/>
                <a:ext cx="21870" cy="32758"/>
              </a:xfrm>
              <a:custGeom>
                <a:avLst/>
                <a:gdLst/>
                <a:ahLst/>
                <a:cxnLst/>
                <a:rect l="l" t="t" r="r" b="b"/>
                <a:pathLst>
                  <a:path w="695" h="1041" extrusionOk="0">
                    <a:moveTo>
                      <a:pt x="537" y="1"/>
                    </a:moveTo>
                    <a:cubicBezTo>
                      <a:pt x="459" y="1"/>
                      <a:pt x="441" y="153"/>
                      <a:pt x="228" y="305"/>
                    </a:cubicBezTo>
                    <a:cubicBezTo>
                      <a:pt x="0" y="435"/>
                      <a:pt x="216" y="1040"/>
                      <a:pt x="443" y="1040"/>
                    </a:cubicBezTo>
                    <a:cubicBezTo>
                      <a:pt x="449" y="1040"/>
                      <a:pt x="455" y="1040"/>
                      <a:pt x="461" y="1039"/>
                    </a:cubicBezTo>
                    <a:cubicBezTo>
                      <a:pt x="695" y="972"/>
                      <a:pt x="661" y="5"/>
                      <a:pt x="561" y="5"/>
                    </a:cubicBezTo>
                    <a:cubicBezTo>
                      <a:pt x="552" y="2"/>
                      <a:pt x="545" y="1"/>
                      <a:pt x="537"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9"/>
              <p:cNvSpPr/>
              <p:nvPr/>
            </p:nvSpPr>
            <p:spPr>
              <a:xfrm>
                <a:off x="1927616" y="2281850"/>
                <a:ext cx="18755" cy="11423"/>
              </a:xfrm>
              <a:custGeom>
                <a:avLst/>
                <a:gdLst/>
                <a:ahLst/>
                <a:cxnLst/>
                <a:rect l="l" t="t" r="r" b="b"/>
                <a:pathLst>
                  <a:path w="596" h="363" extrusionOk="0">
                    <a:moveTo>
                      <a:pt x="447" y="0"/>
                    </a:moveTo>
                    <a:cubicBezTo>
                      <a:pt x="273" y="0"/>
                      <a:pt x="1" y="214"/>
                      <a:pt x="75" y="263"/>
                    </a:cubicBezTo>
                    <a:cubicBezTo>
                      <a:pt x="179" y="328"/>
                      <a:pt x="284" y="363"/>
                      <a:pt x="370" y="363"/>
                    </a:cubicBezTo>
                    <a:cubicBezTo>
                      <a:pt x="504" y="363"/>
                      <a:pt x="595" y="279"/>
                      <a:pt x="575" y="96"/>
                    </a:cubicBezTo>
                    <a:cubicBezTo>
                      <a:pt x="558" y="27"/>
                      <a:pt x="509" y="0"/>
                      <a:pt x="447"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9"/>
              <p:cNvSpPr/>
              <p:nvPr/>
            </p:nvSpPr>
            <p:spPr>
              <a:xfrm>
                <a:off x="2284615" y="2367536"/>
                <a:ext cx="52551" cy="11958"/>
              </a:xfrm>
              <a:custGeom>
                <a:avLst/>
                <a:gdLst/>
                <a:ahLst/>
                <a:cxnLst/>
                <a:rect l="l" t="t" r="r" b="b"/>
                <a:pathLst>
                  <a:path w="1670" h="380" extrusionOk="0">
                    <a:moveTo>
                      <a:pt x="315" y="1"/>
                    </a:moveTo>
                    <a:cubicBezTo>
                      <a:pt x="161" y="1"/>
                      <a:pt x="0" y="149"/>
                      <a:pt x="105" y="175"/>
                    </a:cubicBezTo>
                    <a:cubicBezTo>
                      <a:pt x="371" y="275"/>
                      <a:pt x="638" y="342"/>
                      <a:pt x="905" y="375"/>
                    </a:cubicBezTo>
                    <a:cubicBezTo>
                      <a:pt x="935" y="378"/>
                      <a:pt x="966" y="380"/>
                      <a:pt x="996" y="380"/>
                    </a:cubicBezTo>
                    <a:cubicBezTo>
                      <a:pt x="1312" y="380"/>
                      <a:pt x="1669" y="236"/>
                      <a:pt x="1639" y="175"/>
                    </a:cubicBezTo>
                    <a:cubicBezTo>
                      <a:pt x="1639" y="146"/>
                      <a:pt x="1622" y="136"/>
                      <a:pt x="1594" y="136"/>
                    </a:cubicBezTo>
                    <a:cubicBezTo>
                      <a:pt x="1547" y="136"/>
                      <a:pt x="1472" y="161"/>
                      <a:pt x="1400" y="161"/>
                    </a:cubicBezTo>
                    <a:cubicBezTo>
                      <a:pt x="1367" y="161"/>
                      <a:pt x="1335" y="156"/>
                      <a:pt x="1305" y="142"/>
                    </a:cubicBezTo>
                    <a:cubicBezTo>
                      <a:pt x="1261" y="108"/>
                      <a:pt x="1168" y="101"/>
                      <a:pt x="1058" y="101"/>
                    </a:cubicBezTo>
                    <a:cubicBezTo>
                      <a:pt x="970" y="101"/>
                      <a:pt x="871" y="106"/>
                      <a:pt x="777" y="106"/>
                    </a:cubicBezTo>
                    <a:cubicBezTo>
                      <a:pt x="636" y="106"/>
                      <a:pt x="505" y="95"/>
                      <a:pt x="438" y="42"/>
                    </a:cubicBezTo>
                    <a:cubicBezTo>
                      <a:pt x="402" y="13"/>
                      <a:pt x="359" y="1"/>
                      <a:pt x="315"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9"/>
              <p:cNvSpPr/>
              <p:nvPr/>
            </p:nvSpPr>
            <p:spPr>
              <a:xfrm>
                <a:off x="2435879" y="2363508"/>
                <a:ext cx="44652" cy="22814"/>
              </a:xfrm>
              <a:custGeom>
                <a:avLst/>
                <a:gdLst/>
                <a:ahLst/>
                <a:cxnLst/>
                <a:rect l="l" t="t" r="r" b="b"/>
                <a:pathLst>
                  <a:path w="1419" h="725" extrusionOk="0">
                    <a:moveTo>
                      <a:pt x="1355" y="0"/>
                    </a:moveTo>
                    <a:cubicBezTo>
                      <a:pt x="1333" y="0"/>
                      <a:pt x="1303" y="11"/>
                      <a:pt x="1268" y="36"/>
                    </a:cubicBezTo>
                    <a:cubicBezTo>
                      <a:pt x="1035" y="203"/>
                      <a:pt x="768" y="270"/>
                      <a:pt x="501" y="270"/>
                    </a:cubicBezTo>
                    <a:cubicBezTo>
                      <a:pt x="134" y="270"/>
                      <a:pt x="1" y="537"/>
                      <a:pt x="234" y="670"/>
                    </a:cubicBezTo>
                    <a:cubicBezTo>
                      <a:pt x="304" y="709"/>
                      <a:pt x="382" y="724"/>
                      <a:pt x="462" y="724"/>
                    </a:cubicBezTo>
                    <a:cubicBezTo>
                      <a:pt x="726" y="724"/>
                      <a:pt x="1002" y="555"/>
                      <a:pt x="1002" y="503"/>
                    </a:cubicBezTo>
                    <a:cubicBezTo>
                      <a:pt x="1002" y="403"/>
                      <a:pt x="1102" y="203"/>
                      <a:pt x="1268" y="136"/>
                    </a:cubicBezTo>
                    <a:cubicBezTo>
                      <a:pt x="1417" y="87"/>
                      <a:pt x="1419" y="0"/>
                      <a:pt x="1355"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9"/>
              <p:cNvSpPr/>
              <p:nvPr/>
            </p:nvSpPr>
            <p:spPr>
              <a:xfrm>
                <a:off x="1704259" y="1937501"/>
                <a:ext cx="88203" cy="90217"/>
              </a:xfrm>
              <a:custGeom>
                <a:avLst/>
                <a:gdLst/>
                <a:ahLst/>
                <a:cxnLst/>
                <a:rect l="l" t="t" r="r" b="b"/>
                <a:pathLst>
                  <a:path w="2803" h="2867" extrusionOk="0">
                    <a:moveTo>
                      <a:pt x="2208" y="1"/>
                    </a:moveTo>
                    <a:cubicBezTo>
                      <a:pt x="2028" y="1"/>
                      <a:pt x="1848" y="198"/>
                      <a:pt x="1669" y="198"/>
                    </a:cubicBezTo>
                    <a:lnTo>
                      <a:pt x="1602" y="198"/>
                    </a:lnTo>
                    <a:cubicBezTo>
                      <a:pt x="1505" y="157"/>
                      <a:pt x="1397" y="132"/>
                      <a:pt x="1301" y="132"/>
                    </a:cubicBezTo>
                    <a:cubicBezTo>
                      <a:pt x="1166" y="132"/>
                      <a:pt x="1055" y="181"/>
                      <a:pt x="1035" y="298"/>
                    </a:cubicBezTo>
                    <a:cubicBezTo>
                      <a:pt x="1035" y="498"/>
                      <a:pt x="1302" y="432"/>
                      <a:pt x="1302" y="565"/>
                    </a:cubicBezTo>
                    <a:cubicBezTo>
                      <a:pt x="1302" y="698"/>
                      <a:pt x="1035" y="665"/>
                      <a:pt x="868" y="798"/>
                    </a:cubicBezTo>
                    <a:cubicBezTo>
                      <a:pt x="821" y="830"/>
                      <a:pt x="775" y="841"/>
                      <a:pt x="728" y="841"/>
                    </a:cubicBezTo>
                    <a:cubicBezTo>
                      <a:pt x="612" y="841"/>
                      <a:pt x="496" y="773"/>
                      <a:pt x="380" y="773"/>
                    </a:cubicBezTo>
                    <a:cubicBezTo>
                      <a:pt x="342" y="773"/>
                      <a:pt x="305" y="780"/>
                      <a:pt x="268" y="798"/>
                    </a:cubicBezTo>
                    <a:cubicBezTo>
                      <a:pt x="68" y="865"/>
                      <a:pt x="468" y="999"/>
                      <a:pt x="335" y="1199"/>
                    </a:cubicBezTo>
                    <a:cubicBezTo>
                      <a:pt x="201" y="1399"/>
                      <a:pt x="335" y="1399"/>
                      <a:pt x="601" y="1599"/>
                    </a:cubicBezTo>
                    <a:cubicBezTo>
                      <a:pt x="835" y="1799"/>
                      <a:pt x="435" y="1833"/>
                      <a:pt x="435" y="2066"/>
                    </a:cubicBezTo>
                    <a:cubicBezTo>
                      <a:pt x="435" y="2300"/>
                      <a:pt x="134" y="2266"/>
                      <a:pt x="68" y="2433"/>
                    </a:cubicBezTo>
                    <a:cubicBezTo>
                      <a:pt x="1" y="2566"/>
                      <a:pt x="335" y="2867"/>
                      <a:pt x="635" y="2867"/>
                    </a:cubicBezTo>
                    <a:cubicBezTo>
                      <a:pt x="968" y="2833"/>
                      <a:pt x="1302" y="2700"/>
                      <a:pt x="1569" y="2466"/>
                    </a:cubicBezTo>
                    <a:cubicBezTo>
                      <a:pt x="1667" y="2368"/>
                      <a:pt x="1752" y="2342"/>
                      <a:pt x="1832" y="2342"/>
                    </a:cubicBezTo>
                    <a:cubicBezTo>
                      <a:pt x="1919" y="2342"/>
                      <a:pt x="2000" y="2373"/>
                      <a:pt x="2086" y="2373"/>
                    </a:cubicBezTo>
                    <a:cubicBezTo>
                      <a:pt x="2134" y="2373"/>
                      <a:pt x="2183" y="2363"/>
                      <a:pt x="2236" y="2333"/>
                    </a:cubicBezTo>
                    <a:cubicBezTo>
                      <a:pt x="2503" y="2199"/>
                      <a:pt x="2336" y="1232"/>
                      <a:pt x="2236" y="1032"/>
                    </a:cubicBezTo>
                    <a:cubicBezTo>
                      <a:pt x="2236" y="1032"/>
                      <a:pt x="2236" y="999"/>
                      <a:pt x="2236" y="965"/>
                    </a:cubicBezTo>
                    <a:cubicBezTo>
                      <a:pt x="2269" y="865"/>
                      <a:pt x="2536" y="832"/>
                      <a:pt x="2670" y="698"/>
                    </a:cubicBezTo>
                    <a:cubicBezTo>
                      <a:pt x="2803" y="565"/>
                      <a:pt x="2569" y="265"/>
                      <a:pt x="2369" y="65"/>
                    </a:cubicBezTo>
                    <a:cubicBezTo>
                      <a:pt x="2315" y="18"/>
                      <a:pt x="2262" y="1"/>
                      <a:pt x="2208"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9"/>
              <p:cNvSpPr/>
              <p:nvPr/>
            </p:nvSpPr>
            <p:spPr>
              <a:xfrm>
                <a:off x="1760303" y="1858329"/>
                <a:ext cx="18534" cy="16143"/>
              </a:xfrm>
              <a:custGeom>
                <a:avLst/>
                <a:gdLst/>
                <a:ahLst/>
                <a:cxnLst/>
                <a:rect l="l" t="t" r="r" b="b"/>
                <a:pathLst>
                  <a:path w="589" h="513" extrusionOk="0">
                    <a:moveTo>
                      <a:pt x="486" y="1"/>
                    </a:moveTo>
                    <a:cubicBezTo>
                      <a:pt x="330" y="1"/>
                      <a:pt x="1" y="512"/>
                      <a:pt x="155" y="512"/>
                    </a:cubicBezTo>
                    <a:cubicBezTo>
                      <a:pt x="288" y="512"/>
                      <a:pt x="588" y="112"/>
                      <a:pt x="522" y="12"/>
                    </a:cubicBezTo>
                    <a:cubicBezTo>
                      <a:pt x="511" y="4"/>
                      <a:pt x="500" y="1"/>
                      <a:pt x="486"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9"/>
              <p:cNvSpPr/>
              <p:nvPr/>
            </p:nvSpPr>
            <p:spPr>
              <a:xfrm>
                <a:off x="1766219" y="1847410"/>
                <a:ext cx="154065" cy="215710"/>
              </a:xfrm>
              <a:custGeom>
                <a:avLst/>
                <a:gdLst/>
                <a:ahLst/>
                <a:cxnLst/>
                <a:rect l="l" t="t" r="r" b="b"/>
                <a:pathLst>
                  <a:path w="4896" h="6855" extrusionOk="0">
                    <a:moveTo>
                      <a:pt x="2055" y="1"/>
                    </a:moveTo>
                    <a:cubicBezTo>
                      <a:pt x="1988" y="1"/>
                      <a:pt x="1951" y="170"/>
                      <a:pt x="1868" y="226"/>
                    </a:cubicBezTo>
                    <a:cubicBezTo>
                      <a:pt x="1768" y="259"/>
                      <a:pt x="1668" y="276"/>
                      <a:pt x="1568" y="276"/>
                    </a:cubicBezTo>
                    <a:cubicBezTo>
                      <a:pt x="1468" y="276"/>
                      <a:pt x="1368" y="259"/>
                      <a:pt x="1268" y="226"/>
                    </a:cubicBezTo>
                    <a:cubicBezTo>
                      <a:pt x="1256" y="224"/>
                      <a:pt x="1245" y="224"/>
                      <a:pt x="1234" y="224"/>
                    </a:cubicBezTo>
                    <a:cubicBezTo>
                      <a:pt x="992" y="224"/>
                      <a:pt x="902" y="565"/>
                      <a:pt x="934" y="693"/>
                    </a:cubicBezTo>
                    <a:cubicBezTo>
                      <a:pt x="934" y="859"/>
                      <a:pt x="634" y="960"/>
                      <a:pt x="667" y="1093"/>
                    </a:cubicBezTo>
                    <a:cubicBezTo>
                      <a:pt x="719" y="1170"/>
                      <a:pt x="670" y="1248"/>
                      <a:pt x="600" y="1248"/>
                    </a:cubicBezTo>
                    <a:cubicBezTo>
                      <a:pt x="579" y="1248"/>
                      <a:pt x="556" y="1241"/>
                      <a:pt x="534" y="1226"/>
                    </a:cubicBezTo>
                    <a:cubicBezTo>
                      <a:pt x="483" y="1176"/>
                      <a:pt x="394" y="1048"/>
                      <a:pt x="281" y="1048"/>
                    </a:cubicBezTo>
                    <a:cubicBezTo>
                      <a:pt x="245" y="1048"/>
                      <a:pt x="207" y="1061"/>
                      <a:pt x="167" y="1093"/>
                    </a:cubicBezTo>
                    <a:cubicBezTo>
                      <a:pt x="0" y="1226"/>
                      <a:pt x="367" y="1393"/>
                      <a:pt x="600" y="1427"/>
                    </a:cubicBezTo>
                    <a:cubicBezTo>
                      <a:pt x="801" y="1460"/>
                      <a:pt x="434" y="1593"/>
                      <a:pt x="367" y="1860"/>
                    </a:cubicBezTo>
                    <a:cubicBezTo>
                      <a:pt x="334" y="2094"/>
                      <a:pt x="667" y="1960"/>
                      <a:pt x="667" y="2127"/>
                    </a:cubicBezTo>
                    <a:cubicBezTo>
                      <a:pt x="667" y="2294"/>
                      <a:pt x="200" y="2327"/>
                      <a:pt x="200" y="2461"/>
                    </a:cubicBezTo>
                    <a:cubicBezTo>
                      <a:pt x="200" y="2503"/>
                      <a:pt x="217" y="2520"/>
                      <a:pt x="245" y="2520"/>
                    </a:cubicBezTo>
                    <a:cubicBezTo>
                      <a:pt x="327" y="2520"/>
                      <a:pt x="501" y="2377"/>
                      <a:pt x="600" y="2327"/>
                    </a:cubicBezTo>
                    <a:cubicBezTo>
                      <a:pt x="609" y="2323"/>
                      <a:pt x="617" y="2321"/>
                      <a:pt x="623" y="2321"/>
                    </a:cubicBezTo>
                    <a:cubicBezTo>
                      <a:pt x="703" y="2321"/>
                      <a:pt x="575" y="2667"/>
                      <a:pt x="780" y="2667"/>
                    </a:cubicBezTo>
                    <a:cubicBezTo>
                      <a:pt x="796" y="2667"/>
                      <a:pt x="814" y="2665"/>
                      <a:pt x="834" y="2661"/>
                    </a:cubicBezTo>
                    <a:cubicBezTo>
                      <a:pt x="1122" y="2629"/>
                      <a:pt x="1041" y="2258"/>
                      <a:pt x="1123" y="2258"/>
                    </a:cubicBezTo>
                    <a:cubicBezTo>
                      <a:pt x="1127" y="2258"/>
                      <a:pt x="1130" y="2259"/>
                      <a:pt x="1134" y="2260"/>
                    </a:cubicBezTo>
                    <a:cubicBezTo>
                      <a:pt x="1268" y="2294"/>
                      <a:pt x="1101" y="2461"/>
                      <a:pt x="1201" y="2627"/>
                    </a:cubicBezTo>
                    <a:cubicBezTo>
                      <a:pt x="1268" y="2794"/>
                      <a:pt x="967" y="3061"/>
                      <a:pt x="1001" y="3194"/>
                    </a:cubicBezTo>
                    <a:cubicBezTo>
                      <a:pt x="1001" y="3254"/>
                      <a:pt x="1122" y="3287"/>
                      <a:pt x="1274" y="3287"/>
                    </a:cubicBezTo>
                    <a:cubicBezTo>
                      <a:pt x="1460" y="3287"/>
                      <a:pt x="1691" y="3238"/>
                      <a:pt x="1801" y="3128"/>
                    </a:cubicBezTo>
                    <a:cubicBezTo>
                      <a:pt x="1851" y="3068"/>
                      <a:pt x="1895" y="3044"/>
                      <a:pt x="1928" y="3044"/>
                    </a:cubicBezTo>
                    <a:cubicBezTo>
                      <a:pt x="2007" y="3044"/>
                      <a:pt x="2028" y="3177"/>
                      <a:pt x="1935" y="3295"/>
                    </a:cubicBezTo>
                    <a:cubicBezTo>
                      <a:pt x="1801" y="3395"/>
                      <a:pt x="1868" y="3595"/>
                      <a:pt x="2035" y="3628"/>
                    </a:cubicBezTo>
                    <a:cubicBezTo>
                      <a:pt x="2202" y="3695"/>
                      <a:pt x="2235" y="3695"/>
                      <a:pt x="2168" y="3828"/>
                    </a:cubicBezTo>
                    <a:cubicBezTo>
                      <a:pt x="2102" y="3962"/>
                      <a:pt x="2168" y="4195"/>
                      <a:pt x="2135" y="4329"/>
                    </a:cubicBezTo>
                    <a:cubicBezTo>
                      <a:pt x="2098" y="4384"/>
                      <a:pt x="1930" y="4408"/>
                      <a:pt x="1786" y="4408"/>
                    </a:cubicBezTo>
                    <a:cubicBezTo>
                      <a:pt x="1669" y="4408"/>
                      <a:pt x="1568" y="4392"/>
                      <a:pt x="1568" y="4362"/>
                    </a:cubicBezTo>
                    <a:cubicBezTo>
                      <a:pt x="1556" y="4327"/>
                      <a:pt x="1524" y="4312"/>
                      <a:pt x="1491" y="4312"/>
                    </a:cubicBezTo>
                    <a:cubicBezTo>
                      <a:pt x="1427" y="4312"/>
                      <a:pt x="1358" y="4363"/>
                      <a:pt x="1401" y="4429"/>
                    </a:cubicBezTo>
                    <a:cubicBezTo>
                      <a:pt x="1434" y="4562"/>
                      <a:pt x="1201" y="4662"/>
                      <a:pt x="1234" y="4762"/>
                    </a:cubicBezTo>
                    <a:cubicBezTo>
                      <a:pt x="1234" y="4896"/>
                      <a:pt x="1534" y="4862"/>
                      <a:pt x="1534" y="4996"/>
                    </a:cubicBezTo>
                    <a:cubicBezTo>
                      <a:pt x="1568" y="5129"/>
                      <a:pt x="1334" y="5263"/>
                      <a:pt x="1034" y="5363"/>
                    </a:cubicBezTo>
                    <a:cubicBezTo>
                      <a:pt x="757" y="5446"/>
                      <a:pt x="986" y="5621"/>
                      <a:pt x="1148" y="5621"/>
                    </a:cubicBezTo>
                    <a:cubicBezTo>
                      <a:pt x="1181" y="5621"/>
                      <a:pt x="1212" y="5613"/>
                      <a:pt x="1234" y="5596"/>
                    </a:cubicBezTo>
                    <a:cubicBezTo>
                      <a:pt x="1265" y="5573"/>
                      <a:pt x="1287" y="5564"/>
                      <a:pt x="1305" y="5564"/>
                    </a:cubicBezTo>
                    <a:cubicBezTo>
                      <a:pt x="1366" y="5564"/>
                      <a:pt x="1388" y="5663"/>
                      <a:pt x="1568" y="5663"/>
                    </a:cubicBezTo>
                    <a:cubicBezTo>
                      <a:pt x="1735" y="5663"/>
                      <a:pt x="1855" y="5779"/>
                      <a:pt x="2026" y="5779"/>
                    </a:cubicBezTo>
                    <a:cubicBezTo>
                      <a:pt x="2060" y="5779"/>
                      <a:pt x="2096" y="5774"/>
                      <a:pt x="2135" y="5763"/>
                    </a:cubicBezTo>
                    <a:cubicBezTo>
                      <a:pt x="2201" y="5735"/>
                      <a:pt x="2249" y="5722"/>
                      <a:pt x="2279" y="5722"/>
                    </a:cubicBezTo>
                    <a:cubicBezTo>
                      <a:pt x="2355" y="5722"/>
                      <a:pt x="2321" y="5801"/>
                      <a:pt x="2202" y="5896"/>
                    </a:cubicBezTo>
                    <a:cubicBezTo>
                      <a:pt x="2128" y="5946"/>
                      <a:pt x="2045" y="5959"/>
                      <a:pt x="1961" y="5959"/>
                    </a:cubicBezTo>
                    <a:cubicBezTo>
                      <a:pt x="1869" y="5959"/>
                      <a:pt x="1777" y="5943"/>
                      <a:pt x="1695" y="5943"/>
                    </a:cubicBezTo>
                    <a:cubicBezTo>
                      <a:pt x="1649" y="5943"/>
                      <a:pt x="1606" y="5948"/>
                      <a:pt x="1568" y="5963"/>
                    </a:cubicBezTo>
                    <a:cubicBezTo>
                      <a:pt x="1401" y="6063"/>
                      <a:pt x="734" y="6697"/>
                      <a:pt x="867" y="6830"/>
                    </a:cubicBezTo>
                    <a:cubicBezTo>
                      <a:pt x="879" y="6847"/>
                      <a:pt x="891" y="6855"/>
                      <a:pt x="905" y="6855"/>
                    </a:cubicBezTo>
                    <a:cubicBezTo>
                      <a:pt x="973" y="6855"/>
                      <a:pt x="1080" y="6680"/>
                      <a:pt x="1301" y="6597"/>
                    </a:cubicBezTo>
                    <a:cubicBezTo>
                      <a:pt x="1354" y="6574"/>
                      <a:pt x="1396" y="6565"/>
                      <a:pt x="1432" y="6565"/>
                    </a:cubicBezTo>
                    <a:cubicBezTo>
                      <a:pt x="1555" y="6565"/>
                      <a:pt x="1598" y="6671"/>
                      <a:pt x="1701" y="6697"/>
                    </a:cubicBezTo>
                    <a:cubicBezTo>
                      <a:pt x="1827" y="6697"/>
                      <a:pt x="1834" y="6461"/>
                      <a:pt x="1946" y="6461"/>
                    </a:cubicBezTo>
                    <a:cubicBezTo>
                      <a:pt x="1953" y="6461"/>
                      <a:pt x="1960" y="6462"/>
                      <a:pt x="1968" y="6463"/>
                    </a:cubicBezTo>
                    <a:cubicBezTo>
                      <a:pt x="2054" y="6463"/>
                      <a:pt x="2140" y="6390"/>
                      <a:pt x="2288" y="6390"/>
                    </a:cubicBezTo>
                    <a:cubicBezTo>
                      <a:pt x="2313" y="6390"/>
                      <a:pt x="2340" y="6392"/>
                      <a:pt x="2368" y="6397"/>
                    </a:cubicBezTo>
                    <a:cubicBezTo>
                      <a:pt x="2398" y="6403"/>
                      <a:pt x="2426" y="6405"/>
                      <a:pt x="2454" y="6405"/>
                    </a:cubicBezTo>
                    <a:cubicBezTo>
                      <a:pt x="2582" y="6405"/>
                      <a:pt x="2692" y="6346"/>
                      <a:pt x="2802" y="6263"/>
                    </a:cubicBezTo>
                    <a:cubicBezTo>
                      <a:pt x="2815" y="6255"/>
                      <a:pt x="2830" y="6251"/>
                      <a:pt x="2846" y="6251"/>
                    </a:cubicBezTo>
                    <a:cubicBezTo>
                      <a:pt x="2943" y="6251"/>
                      <a:pt x="3095" y="6376"/>
                      <a:pt x="3192" y="6376"/>
                    </a:cubicBezTo>
                    <a:cubicBezTo>
                      <a:pt x="3208" y="6376"/>
                      <a:pt x="3223" y="6372"/>
                      <a:pt x="3236" y="6363"/>
                    </a:cubicBezTo>
                    <a:cubicBezTo>
                      <a:pt x="3436" y="6297"/>
                      <a:pt x="3636" y="6263"/>
                      <a:pt x="3836" y="6263"/>
                    </a:cubicBezTo>
                    <a:cubicBezTo>
                      <a:pt x="4136" y="6230"/>
                      <a:pt x="4403" y="6097"/>
                      <a:pt x="4603" y="5930"/>
                    </a:cubicBezTo>
                    <a:cubicBezTo>
                      <a:pt x="4703" y="5855"/>
                      <a:pt x="4616" y="5817"/>
                      <a:pt x="4495" y="5817"/>
                    </a:cubicBezTo>
                    <a:cubicBezTo>
                      <a:pt x="4455" y="5817"/>
                      <a:pt x="4412" y="5821"/>
                      <a:pt x="4370" y="5830"/>
                    </a:cubicBezTo>
                    <a:cubicBezTo>
                      <a:pt x="4360" y="5832"/>
                      <a:pt x="4351" y="5833"/>
                      <a:pt x="4342" y="5833"/>
                    </a:cubicBezTo>
                    <a:cubicBezTo>
                      <a:pt x="4238" y="5833"/>
                      <a:pt x="4251" y="5650"/>
                      <a:pt x="4437" y="5496"/>
                    </a:cubicBezTo>
                    <a:cubicBezTo>
                      <a:pt x="4603" y="5329"/>
                      <a:pt x="4870" y="5229"/>
                      <a:pt x="4870" y="4962"/>
                    </a:cubicBezTo>
                    <a:cubicBezTo>
                      <a:pt x="4895" y="4786"/>
                      <a:pt x="4598" y="4648"/>
                      <a:pt x="4422" y="4648"/>
                    </a:cubicBezTo>
                    <a:cubicBezTo>
                      <a:pt x="4364" y="4648"/>
                      <a:pt x="4320" y="4663"/>
                      <a:pt x="4303" y="4696"/>
                    </a:cubicBezTo>
                    <a:cubicBezTo>
                      <a:pt x="4274" y="4754"/>
                      <a:pt x="4238" y="4780"/>
                      <a:pt x="4199" y="4780"/>
                    </a:cubicBezTo>
                    <a:cubicBezTo>
                      <a:pt x="4149" y="4780"/>
                      <a:pt x="4092" y="4737"/>
                      <a:pt x="4036" y="4662"/>
                    </a:cubicBezTo>
                    <a:cubicBezTo>
                      <a:pt x="3936" y="4495"/>
                      <a:pt x="4103" y="4362"/>
                      <a:pt x="4036" y="4362"/>
                    </a:cubicBezTo>
                    <a:cubicBezTo>
                      <a:pt x="3936" y="4295"/>
                      <a:pt x="3836" y="4195"/>
                      <a:pt x="3836" y="4062"/>
                    </a:cubicBezTo>
                    <a:cubicBezTo>
                      <a:pt x="3869" y="3962"/>
                      <a:pt x="3703" y="3461"/>
                      <a:pt x="3436" y="3395"/>
                    </a:cubicBezTo>
                    <a:cubicBezTo>
                      <a:pt x="3169" y="3328"/>
                      <a:pt x="3102" y="2928"/>
                      <a:pt x="3069" y="2727"/>
                    </a:cubicBezTo>
                    <a:cubicBezTo>
                      <a:pt x="3002" y="2494"/>
                      <a:pt x="2835" y="2627"/>
                      <a:pt x="2702" y="2427"/>
                    </a:cubicBezTo>
                    <a:cubicBezTo>
                      <a:pt x="2635" y="2344"/>
                      <a:pt x="2544" y="2319"/>
                      <a:pt x="2452" y="2319"/>
                    </a:cubicBezTo>
                    <a:cubicBezTo>
                      <a:pt x="2360" y="2319"/>
                      <a:pt x="2268" y="2344"/>
                      <a:pt x="2202" y="2361"/>
                    </a:cubicBezTo>
                    <a:cubicBezTo>
                      <a:pt x="2068" y="2361"/>
                      <a:pt x="2202" y="2127"/>
                      <a:pt x="2402" y="1994"/>
                    </a:cubicBezTo>
                    <a:cubicBezTo>
                      <a:pt x="2635" y="1727"/>
                      <a:pt x="2769" y="1393"/>
                      <a:pt x="2802" y="1026"/>
                    </a:cubicBezTo>
                    <a:cubicBezTo>
                      <a:pt x="2802" y="955"/>
                      <a:pt x="2563" y="922"/>
                      <a:pt x="2315" y="922"/>
                    </a:cubicBezTo>
                    <a:cubicBezTo>
                      <a:pt x="2100" y="922"/>
                      <a:pt x="1879" y="946"/>
                      <a:pt x="1801" y="993"/>
                    </a:cubicBezTo>
                    <a:cubicBezTo>
                      <a:pt x="1778" y="1002"/>
                      <a:pt x="1755" y="1006"/>
                      <a:pt x="1732" y="1006"/>
                    </a:cubicBezTo>
                    <a:cubicBezTo>
                      <a:pt x="1594" y="1006"/>
                      <a:pt x="1486" y="850"/>
                      <a:pt x="1601" y="793"/>
                    </a:cubicBezTo>
                    <a:cubicBezTo>
                      <a:pt x="1735" y="726"/>
                      <a:pt x="2035" y="459"/>
                      <a:pt x="2035" y="326"/>
                    </a:cubicBezTo>
                    <a:cubicBezTo>
                      <a:pt x="2035" y="226"/>
                      <a:pt x="2235" y="126"/>
                      <a:pt x="2102" y="26"/>
                    </a:cubicBezTo>
                    <a:cubicBezTo>
                      <a:pt x="2084" y="8"/>
                      <a:pt x="2069" y="1"/>
                      <a:pt x="2055"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9"/>
              <p:cNvSpPr/>
              <p:nvPr/>
            </p:nvSpPr>
            <p:spPr>
              <a:xfrm>
                <a:off x="2621694" y="3229682"/>
                <a:ext cx="130181" cy="246422"/>
              </a:xfrm>
              <a:custGeom>
                <a:avLst/>
                <a:gdLst/>
                <a:ahLst/>
                <a:cxnLst/>
                <a:rect l="l" t="t" r="r" b="b"/>
                <a:pathLst>
                  <a:path w="4137" h="7831" extrusionOk="0">
                    <a:moveTo>
                      <a:pt x="3417" y="1"/>
                    </a:moveTo>
                    <a:cubicBezTo>
                      <a:pt x="3368" y="1"/>
                      <a:pt x="3318" y="214"/>
                      <a:pt x="3269" y="263"/>
                    </a:cubicBezTo>
                    <a:cubicBezTo>
                      <a:pt x="3202" y="364"/>
                      <a:pt x="3169" y="497"/>
                      <a:pt x="3202" y="664"/>
                    </a:cubicBezTo>
                    <a:cubicBezTo>
                      <a:pt x="3202" y="764"/>
                      <a:pt x="3002" y="897"/>
                      <a:pt x="2869" y="897"/>
                    </a:cubicBezTo>
                    <a:cubicBezTo>
                      <a:pt x="2852" y="893"/>
                      <a:pt x="2833" y="891"/>
                      <a:pt x="2815" y="891"/>
                    </a:cubicBezTo>
                    <a:cubicBezTo>
                      <a:pt x="2688" y="891"/>
                      <a:pt x="2544" y="986"/>
                      <a:pt x="2602" y="1131"/>
                    </a:cubicBezTo>
                    <a:cubicBezTo>
                      <a:pt x="2669" y="1331"/>
                      <a:pt x="2502" y="1298"/>
                      <a:pt x="2602" y="1431"/>
                    </a:cubicBezTo>
                    <a:cubicBezTo>
                      <a:pt x="2702" y="1564"/>
                      <a:pt x="2402" y="1765"/>
                      <a:pt x="2168" y="1765"/>
                    </a:cubicBezTo>
                    <a:cubicBezTo>
                      <a:pt x="1944" y="1797"/>
                      <a:pt x="1689" y="2167"/>
                      <a:pt x="1433" y="2167"/>
                    </a:cubicBezTo>
                    <a:cubicBezTo>
                      <a:pt x="1422" y="2167"/>
                      <a:pt x="1412" y="2166"/>
                      <a:pt x="1401" y="2165"/>
                    </a:cubicBezTo>
                    <a:cubicBezTo>
                      <a:pt x="1383" y="2162"/>
                      <a:pt x="1365" y="2161"/>
                      <a:pt x="1347" y="2161"/>
                    </a:cubicBezTo>
                    <a:cubicBezTo>
                      <a:pt x="1150" y="2161"/>
                      <a:pt x="952" y="2302"/>
                      <a:pt x="755" y="2302"/>
                    </a:cubicBezTo>
                    <a:cubicBezTo>
                      <a:pt x="737" y="2302"/>
                      <a:pt x="719" y="2301"/>
                      <a:pt x="701" y="2298"/>
                    </a:cubicBezTo>
                    <a:cubicBezTo>
                      <a:pt x="694" y="2297"/>
                      <a:pt x="687" y="2297"/>
                      <a:pt x="681" y="2297"/>
                    </a:cubicBezTo>
                    <a:cubicBezTo>
                      <a:pt x="509" y="2297"/>
                      <a:pt x="628" y="2742"/>
                      <a:pt x="467" y="3032"/>
                    </a:cubicBezTo>
                    <a:cubicBezTo>
                      <a:pt x="334" y="3366"/>
                      <a:pt x="367" y="3733"/>
                      <a:pt x="534" y="4033"/>
                    </a:cubicBezTo>
                    <a:cubicBezTo>
                      <a:pt x="767" y="4400"/>
                      <a:pt x="734" y="4867"/>
                      <a:pt x="434" y="5134"/>
                    </a:cubicBezTo>
                    <a:cubicBezTo>
                      <a:pt x="100" y="5501"/>
                      <a:pt x="0" y="6034"/>
                      <a:pt x="200" y="6468"/>
                    </a:cubicBezTo>
                    <a:cubicBezTo>
                      <a:pt x="367" y="6801"/>
                      <a:pt x="367" y="7302"/>
                      <a:pt x="567" y="7502"/>
                    </a:cubicBezTo>
                    <a:cubicBezTo>
                      <a:pt x="716" y="7675"/>
                      <a:pt x="1085" y="7830"/>
                      <a:pt x="1334" y="7830"/>
                    </a:cubicBezTo>
                    <a:cubicBezTo>
                      <a:pt x="1420" y="7830"/>
                      <a:pt x="1492" y="7812"/>
                      <a:pt x="1535" y="7769"/>
                    </a:cubicBezTo>
                    <a:cubicBezTo>
                      <a:pt x="1735" y="7602"/>
                      <a:pt x="1901" y="7802"/>
                      <a:pt x="2102" y="7535"/>
                    </a:cubicBezTo>
                    <a:cubicBezTo>
                      <a:pt x="2335" y="7302"/>
                      <a:pt x="2635" y="6068"/>
                      <a:pt x="2902" y="5234"/>
                    </a:cubicBezTo>
                    <a:cubicBezTo>
                      <a:pt x="3169" y="4533"/>
                      <a:pt x="3403" y="3799"/>
                      <a:pt x="3536" y="3065"/>
                    </a:cubicBezTo>
                    <a:cubicBezTo>
                      <a:pt x="3503" y="2832"/>
                      <a:pt x="3703" y="2699"/>
                      <a:pt x="3636" y="2465"/>
                    </a:cubicBezTo>
                    <a:cubicBezTo>
                      <a:pt x="3558" y="2256"/>
                      <a:pt x="3623" y="2046"/>
                      <a:pt x="3703" y="2046"/>
                    </a:cubicBezTo>
                    <a:cubicBezTo>
                      <a:pt x="3725" y="2046"/>
                      <a:pt x="3748" y="2062"/>
                      <a:pt x="3769" y="2098"/>
                    </a:cubicBezTo>
                    <a:cubicBezTo>
                      <a:pt x="3816" y="2191"/>
                      <a:pt x="3877" y="2241"/>
                      <a:pt x="3935" y="2241"/>
                    </a:cubicBezTo>
                    <a:cubicBezTo>
                      <a:pt x="4003" y="2241"/>
                      <a:pt x="4067" y="2174"/>
                      <a:pt x="4103" y="2031"/>
                    </a:cubicBezTo>
                    <a:cubicBezTo>
                      <a:pt x="4136" y="1798"/>
                      <a:pt x="3903" y="1364"/>
                      <a:pt x="3870" y="997"/>
                    </a:cubicBezTo>
                    <a:cubicBezTo>
                      <a:pt x="3870" y="630"/>
                      <a:pt x="3536" y="263"/>
                      <a:pt x="3469" y="97"/>
                    </a:cubicBezTo>
                    <a:cubicBezTo>
                      <a:pt x="3452" y="27"/>
                      <a:pt x="3435" y="1"/>
                      <a:pt x="3417"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9"/>
              <p:cNvSpPr/>
              <p:nvPr/>
            </p:nvSpPr>
            <p:spPr>
              <a:xfrm>
                <a:off x="2026518" y="2256518"/>
                <a:ext cx="32569" cy="46289"/>
              </a:xfrm>
              <a:custGeom>
                <a:avLst/>
                <a:gdLst/>
                <a:ahLst/>
                <a:cxnLst/>
                <a:rect l="l" t="t" r="r" b="b"/>
                <a:pathLst>
                  <a:path w="1035" h="1471" extrusionOk="0">
                    <a:moveTo>
                      <a:pt x="734" y="0"/>
                    </a:moveTo>
                    <a:cubicBezTo>
                      <a:pt x="668" y="0"/>
                      <a:pt x="568" y="34"/>
                      <a:pt x="501" y="67"/>
                    </a:cubicBezTo>
                    <a:cubicBezTo>
                      <a:pt x="434" y="134"/>
                      <a:pt x="368" y="134"/>
                      <a:pt x="301" y="134"/>
                    </a:cubicBezTo>
                    <a:lnTo>
                      <a:pt x="167" y="134"/>
                    </a:lnTo>
                    <a:cubicBezTo>
                      <a:pt x="134" y="134"/>
                      <a:pt x="101" y="134"/>
                      <a:pt x="101" y="167"/>
                    </a:cubicBezTo>
                    <a:cubicBezTo>
                      <a:pt x="1" y="334"/>
                      <a:pt x="368" y="568"/>
                      <a:pt x="301" y="901"/>
                    </a:cubicBezTo>
                    <a:cubicBezTo>
                      <a:pt x="238" y="1186"/>
                      <a:pt x="294" y="1471"/>
                      <a:pt x="443" y="1471"/>
                    </a:cubicBezTo>
                    <a:cubicBezTo>
                      <a:pt x="451" y="1471"/>
                      <a:pt x="459" y="1470"/>
                      <a:pt x="468" y="1468"/>
                    </a:cubicBezTo>
                    <a:cubicBezTo>
                      <a:pt x="468" y="1435"/>
                      <a:pt x="501" y="1435"/>
                      <a:pt x="534" y="1401"/>
                    </a:cubicBezTo>
                    <a:cubicBezTo>
                      <a:pt x="701" y="1235"/>
                      <a:pt x="801" y="1301"/>
                      <a:pt x="901" y="1168"/>
                    </a:cubicBezTo>
                    <a:cubicBezTo>
                      <a:pt x="1001" y="1035"/>
                      <a:pt x="901" y="534"/>
                      <a:pt x="1001" y="267"/>
                    </a:cubicBezTo>
                    <a:cubicBezTo>
                      <a:pt x="1035" y="134"/>
                      <a:pt x="901" y="34"/>
                      <a:pt x="734"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9"/>
              <p:cNvSpPr/>
              <p:nvPr/>
            </p:nvSpPr>
            <p:spPr>
              <a:xfrm>
                <a:off x="2104211" y="2316338"/>
                <a:ext cx="51449" cy="30492"/>
              </a:xfrm>
              <a:custGeom>
                <a:avLst/>
                <a:gdLst/>
                <a:ahLst/>
                <a:cxnLst/>
                <a:rect l="l" t="t" r="r" b="b"/>
                <a:pathLst>
                  <a:path w="1635" h="969" extrusionOk="0">
                    <a:moveTo>
                      <a:pt x="367" y="1"/>
                    </a:moveTo>
                    <a:cubicBezTo>
                      <a:pt x="167" y="1"/>
                      <a:pt x="0" y="168"/>
                      <a:pt x="33" y="268"/>
                    </a:cubicBezTo>
                    <a:cubicBezTo>
                      <a:pt x="100" y="368"/>
                      <a:pt x="200" y="468"/>
                      <a:pt x="634" y="568"/>
                    </a:cubicBezTo>
                    <a:cubicBezTo>
                      <a:pt x="1034" y="668"/>
                      <a:pt x="1067" y="935"/>
                      <a:pt x="1234" y="968"/>
                    </a:cubicBezTo>
                    <a:cubicBezTo>
                      <a:pt x="1434" y="968"/>
                      <a:pt x="1434" y="801"/>
                      <a:pt x="1401" y="568"/>
                    </a:cubicBezTo>
                    <a:cubicBezTo>
                      <a:pt x="1368" y="368"/>
                      <a:pt x="1601" y="101"/>
                      <a:pt x="1635" y="68"/>
                    </a:cubicBezTo>
                    <a:cubicBezTo>
                      <a:pt x="1635" y="34"/>
                      <a:pt x="1601" y="1"/>
                      <a:pt x="1468" y="1"/>
                    </a:cubicBezTo>
                    <a:cubicBezTo>
                      <a:pt x="1368" y="1"/>
                      <a:pt x="1268" y="1"/>
                      <a:pt x="1168" y="34"/>
                    </a:cubicBezTo>
                    <a:cubicBezTo>
                      <a:pt x="1067" y="68"/>
                      <a:pt x="934" y="68"/>
                      <a:pt x="801" y="101"/>
                    </a:cubicBezTo>
                    <a:cubicBezTo>
                      <a:pt x="701" y="101"/>
                      <a:pt x="600" y="68"/>
                      <a:pt x="500" y="34"/>
                    </a:cubicBezTo>
                    <a:cubicBezTo>
                      <a:pt x="467" y="1"/>
                      <a:pt x="400" y="1"/>
                      <a:pt x="367"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9"/>
              <p:cNvSpPr/>
              <p:nvPr/>
            </p:nvSpPr>
            <p:spPr>
              <a:xfrm>
                <a:off x="1183630" y="1965759"/>
                <a:ext cx="1787637" cy="3884852"/>
              </a:xfrm>
              <a:custGeom>
                <a:avLst/>
                <a:gdLst/>
                <a:ahLst/>
                <a:cxnLst/>
                <a:rect l="l" t="t" r="r" b="b"/>
                <a:pathLst>
                  <a:path w="56809" h="123456" extrusionOk="0">
                    <a:moveTo>
                      <a:pt x="21916" y="1"/>
                    </a:moveTo>
                    <a:cubicBezTo>
                      <a:pt x="21916" y="1"/>
                      <a:pt x="4738" y="17146"/>
                      <a:pt x="2736" y="20482"/>
                    </a:cubicBezTo>
                    <a:cubicBezTo>
                      <a:pt x="735" y="23818"/>
                      <a:pt x="134" y="48102"/>
                      <a:pt x="134" y="48102"/>
                    </a:cubicBezTo>
                    <a:cubicBezTo>
                      <a:pt x="1" y="52305"/>
                      <a:pt x="8707" y="64914"/>
                      <a:pt x="8707" y="64914"/>
                    </a:cubicBezTo>
                    <a:lnTo>
                      <a:pt x="2002" y="123456"/>
                    </a:lnTo>
                    <a:lnTo>
                      <a:pt x="52605" y="123456"/>
                    </a:lnTo>
                    <a:lnTo>
                      <a:pt x="47802" y="65514"/>
                    </a:lnTo>
                    <a:cubicBezTo>
                      <a:pt x="47802" y="65514"/>
                      <a:pt x="56808" y="44699"/>
                      <a:pt x="56708" y="41430"/>
                    </a:cubicBezTo>
                    <a:cubicBezTo>
                      <a:pt x="56608" y="38161"/>
                      <a:pt x="54306" y="17513"/>
                      <a:pt x="54306" y="17513"/>
                    </a:cubicBezTo>
                    <a:cubicBezTo>
                      <a:pt x="54306" y="17513"/>
                      <a:pt x="55040" y="11342"/>
                      <a:pt x="53873" y="8974"/>
                    </a:cubicBezTo>
                    <a:cubicBezTo>
                      <a:pt x="52778" y="6814"/>
                      <a:pt x="47746" y="5432"/>
                      <a:pt x="46133" y="5432"/>
                    </a:cubicBezTo>
                    <a:cubicBezTo>
                      <a:pt x="45977" y="5432"/>
                      <a:pt x="45852" y="5445"/>
                      <a:pt x="45767" y="5471"/>
                    </a:cubicBezTo>
                    <a:cubicBezTo>
                      <a:pt x="45300" y="5571"/>
                      <a:pt x="44866" y="5771"/>
                      <a:pt x="44499" y="6072"/>
                    </a:cubicBezTo>
                    <a:cubicBezTo>
                      <a:pt x="44499" y="6072"/>
                      <a:pt x="43265" y="2436"/>
                      <a:pt x="42565" y="1835"/>
                    </a:cubicBezTo>
                    <a:cubicBezTo>
                      <a:pt x="41897" y="1235"/>
                      <a:pt x="36193" y="601"/>
                      <a:pt x="35660" y="601"/>
                    </a:cubicBezTo>
                    <a:cubicBezTo>
                      <a:pt x="35159" y="601"/>
                      <a:pt x="32691" y="2436"/>
                      <a:pt x="32691" y="2436"/>
                    </a:cubicBezTo>
                    <a:cubicBezTo>
                      <a:pt x="32691" y="2436"/>
                      <a:pt x="32324" y="1335"/>
                      <a:pt x="31723" y="968"/>
                    </a:cubicBezTo>
                    <a:cubicBezTo>
                      <a:pt x="31209" y="654"/>
                      <a:pt x="27000" y="266"/>
                      <a:pt x="25656" y="266"/>
                    </a:cubicBezTo>
                    <a:cubicBezTo>
                      <a:pt x="25430" y="266"/>
                      <a:pt x="25286" y="277"/>
                      <a:pt x="25252" y="301"/>
                    </a:cubicBezTo>
                    <a:cubicBezTo>
                      <a:pt x="25052" y="468"/>
                      <a:pt x="23718" y="3036"/>
                      <a:pt x="23718" y="3036"/>
                    </a:cubicBezTo>
                    <a:lnTo>
                      <a:pt x="219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9"/>
              <p:cNvSpPr/>
              <p:nvPr/>
            </p:nvSpPr>
            <p:spPr>
              <a:xfrm>
                <a:off x="1622412" y="2606059"/>
                <a:ext cx="234087" cy="462918"/>
              </a:xfrm>
              <a:custGeom>
                <a:avLst/>
                <a:gdLst/>
                <a:ahLst/>
                <a:cxnLst/>
                <a:rect l="l" t="t" r="r" b="b"/>
                <a:pathLst>
                  <a:path w="7439" h="14711" extrusionOk="0">
                    <a:moveTo>
                      <a:pt x="6471" y="0"/>
                    </a:moveTo>
                    <a:lnTo>
                      <a:pt x="0" y="8406"/>
                    </a:lnTo>
                    <a:cubicBezTo>
                      <a:pt x="2702" y="10208"/>
                      <a:pt x="5204" y="12343"/>
                      <a:pt x="7439" y="14711"/>
                    </a:cubicBezTo>
                    <a:lnTo>
                      <a:pt x="6471" y="0"/>
                    </a:lnTo>
                    <a:close/>
                  </a:path>
                </a:pathLst>
              </a:custGeom>
              <a:solidFill>
                <a:srgbClr val="D32A5A">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9"/>
              <p:cNvSpPr/>
              <p:nvPr/>
            </p:nvSpPr>
            <p:spPr>
              <a:xfrm>
                <a:off x="1971953" y="3124581"/>
                <a:ext cx="684387" cy="574219"/>
              </a:xfrm>
              <a:custGeom>
                <a:avLst/>
                <a:gdLst/>
                <a:ahLst/>
                <a:cxnLst/>
                <a:rect l="l" t="t" r="r" b="b"/>
                <a:pathLst>
                  <a:path w="21749" h="18248" extrusionOk="0">
                    <a:moveTo>
                      <a:pt x="7839" y="1"/>
                    </a:moveTo>
                    <a:cubicBezTo>
                      <a:pt x="7839" y="1"/>
                      <a:pt x="6536" y="4195"/>
                      <a:pt x="2671" y="4195"/>
                    </a:cubicBezTo>
                    <a:cubicBezTo>
                      <a:pt x="1950" y="4195"/>
                      <a:pt x="1140" y="4050"/>
                      <a:pt x="234" y="3704"/>
                    </a:cubicBezTo>
                    <a:lnTo>
                      <a:pt x="0" y="4504"/>
                    </a:lnTo>
                    <a:lnTo>
                      <a:pt x="3136" y="18247"/>
                    </a:lnTo>
                    <a:lnTo>
                      <a:pt x="21749" y="4037"/>
                    </a:lnTo>
                    <a:cubicBezTo>
                      <a:pt x="21749" y="4037"/>
                      <a:pt x="17646" y="3270"/>
                      <a:pt x="16579" y="835"/>
                    </a:cubicBezTo>
                    <a:cubicBezTo>
                      <a:pt x="16579" y="835"/>
                      <a:pt x="14510" y="3904"/>
                      <a:pt x="12742" y="4171"/>
                    </a:cubicBezTo>
                    <a:cubicBezTo>
                      <a:pt x="12627" y="4190"/>
                      <a:pt x="12508" y="4199"/>
                      <a:pt x="12387" y="4199"/>
                    </a:cubicBezTo>
                    <a:cubicBezTo>
                      <a:pt x="10631" y="4199"/>
                      <a:pt x="8432" y="2217"/>
                      <a:pt x="7839" y="1"/>
                    </a:cubicBezTo>
                    <a:close/>
                  </a:path>
                </a:pathLst>
              </a:custGeom>
              <a:solidFill>
                <a:srgbClr val="D32A5A">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9"/>
              <p:cNvSpPr/>
              <p:nvPr/>
            </p:nvSpPr>
            <p:spPr>
              <a:xfrm>
                <a:off x="1457617" y="885542"/>
                <a:ext cx="489162" cy="1561008"/>
              </a:xfrm>
              <a:custGeom>
                <a:avLst/>
                <a:gdLst/>
                <a:ahLst/>
                <a:cxnLst/>
                <a:rect l="l" t="t" r="r" b="b"/>
                <a:pathLst>
                  <a:path w="15545" h="49607" extrusionOk="0">
                    <a:moveTo>
                      <a:pt x="7424" y="1"/>
                    </a:moveTo>
                    <a:cubicBezTo>
                      <a:pt x="6367" y="1"/>
                      <a:pt x="5273" y="480"/>
                      <a:pt x="4403" y="1772"/>
                    </a:cubicBezTo>
                    <a:cubicBezTo>
                      <a:pt x="2035" y="5341"/>
                      <a:pt x="0" y="49606"/>
                      <a:pt x="0" y="49606"/>
                    </a:cubicBezTo>
                    <a:lnTo>
                      <a:pt x="0" y="49606"/>
                    </a:lnTo>
                    <a:lnTo>
                      <a:pt x="15544" y="47104"/>
                    </a:lnTo>
                    <a:cubicBezTo>
                      <a:pt x="15544" y="47104"/>
                      <a:pt x="11909" y="3873"/>
                      <a:pt x="11075" y="2172"/>
                    </a:cubicBezTo>
                    <a:cubicBezTo>
                      <a:pt x="10570" y="1123"/>
                      <a:pt x="9041" y="1"/>
                      <a:pt x="74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9"/>
              <p:cNvSpPr/>
              <p:nvPr/>
            </p:nvSpPr>
            <p:spPr>
              <a:xfrm>
                <a:off x="1570963" y="1098735"/>
                <a:ext cx="246705" cy="403099"/>
              </a:xfrm>
              <a:custGeom>
                <a:avLst/>
                <a:gdLst/>
                <a:ahLst/>
                <a:cxnLst/>
                <a:rect l="l" t="t" r="r" b="b"/>
                <a:pathLst>
                  <a:path w="7840" h="12810" extrusionOk="0">
                    <a:moveTo>
                      <a:pt x="3903" y="0"/>
                    </a:moveTo>
                    <a:cubicBezTo>
                      <a:pt x="3903" y="0"/>
                      <a:pt x="1" y="6739"/>
                      <a:pt x="1" y="8907"/>
                    </a:cubicBezTo>
                    <a:cubicBezTo>
                      <a:pt x="1" y="11075"/>
                      <a:pt x="1735" y="12810"/>
                      <a:pt x="3903" y="12810"/>
                    </a:cubicBezTo>
                    <a:cubicBezTo>
                      <a:pt x="6072" y="12810"/>
                      <a:pt x="7840" y="11075"/>
                      <a:pt x="7840" y="8907"/>
                    </a:cubicBezTo>
                    <a:cubicBezTo>
                      <a:pt x="7840" y="6739"/>
                      <a:pt x="3903" y="0"/>
                      <a:pt x="3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9"/>
              <p:cNvSpPr/>
              <p:nvPr/>
            </p:nvSpPr>
            <p:spPr>
              <a:xfrm>
                <a:off x="1598245" y="1334961"/>
                <a:ext cx="66176" cy="120772"/>
              </a:xfrm>
              <a:custGeom>
                <a:avLst/>
                <a:gdLst/>
                <a:ahLst/>
                <a:cxnLst/>
                <a:rect l="l" t="t" r="r" b="b"/>
                <a:pathLst>
                  <a:path w="2103" h="3838" extrusionOk="0">
                    <a:moveTo>
                      <a:pt x="792" y="1"/>
                    </a:moveTo>
                    <a:cubicBezTo>
                      <a:pt x="587" y="1"/>
                      <a:pt x="384" y="96"/>
                      <a:pt x="268" y="299"/>
                    </a:cubicBezTo>
                    <a:cubicBezTo>
                      <a:pt x="134" y="633"/>
                      <a:pt x="34" y="966"/>
                      <a:pt x="34" y="1300"/>
                    </a:cubicBezTo>
                    <a:cubicBezTo>
                      <a:pt x="1" y="1600"/>
                      <a:pt x="34" y="1900"/>
                      <a:pt x="101" y="2200"/>
                    </a:cubicBezTo>
                    <a:cubicBezTo>
                      <a:pt x="268" y="2834"/>
                      <a:pt x="635" y="3368"/>
                      <a:pt x="1168" y="3768"/>
                    </a:cubicBezTo>
                    <a:cubicBezTo>
                      <a:pt x="1251" y="3809"/>
                      <a:pt x="1359" y="3838"/>
                      <a:pt x="1461" y="3838"/>
                    </a:cubicBezTo>
                    <a:cubicBezTo>
                      <a:pt x="1524" y="3838"/>
                      <a:pt x="1584" y="3827"/>
                      <a:pt x="1635" y="3802"/>
                    </a:cubicBezTo>
                    <a:cubicBezTo>
                      <a:pt x="1802" y="3768"/>
                      <a:pt x="1936" y="3668"/>
                      <a:pt x="2036" y="3535"/>
                    </a:cubicBezTo>
                    <a:cubicBezTo>
                      <a:pt x="2102" y="3401"/>
                      <a:pt x="2102" y="3235"/>
                      <a:pt x="2069" y="3068"/>
                    </a:cubicBezTo>
                    <a:cubicBezTo>
                      <a:pt x="2002" y="2901"/>
                      <a:pt x="1902" y="2768"/>
                      <a:pt x="1769" y="2701"/>
                    </a:cubicBezTo>
                    <a:lnTo>
                      <a:pt x="1769" y="2701"/>
                    </a:lnTo>
                    <a:cubicBezTo>
                      <a:pt x="1807" y="2720"/>
                      <a:pt x="1846" y="2739"/>
                      <a:pt x="1852" y="2739"/>
                    </a:cubicBezTo>
                    <a:cubicBezTo>
                      <a:pt x="1857" y="2739"/>
                      <a:pt x="1844" y="2729"/>
                      <a:pt x="1802" y="2701"/>
                    </a:cubicBezTo>
                    <a:lnTo>
                      <a:pt x="1769" y="2634"/>
                    </a:lnTo>
                    <a:lnTo>
                      <a:pt x="1635" y="2534"/>
                    </a:lnTo>
                    <a:cubicBezTo>
                      <a:pt x="1613" y="2511"/>
                      <a:pt x="1560" y="2428"/>
                      <a:pt x="1559" y="2428"/>
                    </a:cubicBezTo>
                    <a:lnTo>
                      <a:pt x="1559" y="2428"/>
                    </a:lnTo>
                    <a:cubicBezTo>
                      <a:pt x="1558" y="2428"/>
                      <a:pt x="1570" y="2447"/>
                      <a:pt x="1602" y="2501"/>
                    </a:cubicBezTo>
                    <a:lnTo>
                      <a:pt x="1502" y="2367"/>
                    </a:lnTo>
                    <a:cubicBezTo>
                      <a:pt x="1469" y="2267"/>
                      <a:pt x="1402" y="2200"/>
                      <a:pt x="1369" y="2100"/>
                    </a:cubicBezTo>
                    <a:lnTo>
                      <a:pt x="1369" y="2034"/>
                    </a:lnTo>
                    <a:cubicBezTo>
                      <a:pt x="1335" y="2000"/>
                      <a:pt x="1335" y="1934"/>
                      <a:pt x="1302" y="1867"/>
                    </a:cubicBezTo>
                    <a:cubicBezTo>
                      <a:pt x="1302" y="1800"/>
                      <a:pt x="1302" y="1767"/>
                      <a:pt x="1268" y="1700"/>
                    </a:cubicBezTo>
                    <a:lnTo>
                      <a:pt x="1268" y="1667"/>
                    </a:lnTo>
                    <a:cubicBezTo>
                      <a:pt x="1268" y="1567"/>
                      <a:pt x="1268" y="1467"/>
                      <a:pt x="1268" y="1366"/>
                    </a:cubicBezTo>
                    <a:cubicBezTo>
                      <a:pt x="1268" y="1321"/>
                      <a:pt x="1284" y="1213"/>
                      <a:pt x="1283" y="1213"/>
                    </a:cubicBezTo>
                    <a:lnTo>
                      <a:pt x="1283" y="1213"/>
                    </a:lnTo>
                    <a:cubicBezTo>
                      <a:pt x="1283" y="1213"/>
                      <a:pt x="1279" y="1236"/>
                      <a:pt x="1268" y="1300"/>
                    </a:cubicBezTo>
                    <a:cubicBezTo>
                      <a:pt x="1268" y="1266"/>
                      <a:pt x="1268" y="1200"/>
                      <a:pt x="1302" y="1166"/>
                    </a:cubicBezTo>
                    <a:cubicBezTo>
                      <a:pt x="1335" y="1100"/>
                      <a:pt x="1335" y="1066"/>
                      <a:pt x="1335" y="1000"/>
                    </a:cubicBezTo>
                    <a:cubicBezTo>
                      <a:pt x="1359" y="976"/>
                      <a:pt x="1400" y="867"/>
                      <a:pt x="1385" y="867"/>
                    </a:cubicBezTo>
                    <a:cubicBezTo>
                      <a:pt x="1382" y="867"/>
                      <a:pt x="1375" y="873"/>
                      <a:pt x="1365" y="886"/>
                    </a:cubicBezTo>
                    <a:lnTo>
                      <a:pt x="1365" y="886"/>
                    </a:lnTo>
                    <a:cubicBezTo>
                      <a:pt x="1435" y="762"/>
                      <a:pt x="1431" y="614"/>
                      <a:pt x="1402" y="466"/>
                    </a:cubicBezTo>
                    <a:cubicBezTo>
                      <a:pt x="1326" y="164"/>
                      <a:pt x="1058" y="1"/>
                      <a:pt x="792" y="1"/>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9"/>
              <p:cNvSpPr/>
              <p:nvPr/>
            </p:nvSpPr>
            <p:spPr>
              <a:xfrm>
                <a:off x="1483830" y="2038071"/>
                <a:ext cx="1377207" cy="1709000"/>
              </a:xfrm>
              <a:custGeom>
                <a:avLst/>
                <a:gdLst/>
                <a:ahLst/>
                <a:cxnLst/>
                <a:rect l="l" t="t" r="r" b="b"/>
                <a:pathLst>
                  <a:path w="43766" h="54310" extrusionOk="0">
                    <a:moveTo>
                      <a:pt x="10408" y="19385"/>
                    </a:moveTo>
                    <a:lnTo>
                      <a:pt x="10408" y="19385"/>
                    </a:lnTo>
                    <a:cubicBezTo>
                      <a:pt x="10375" y="22787"/>
                      <a:pt x="10609" y="26223"/>
                      <a:pt x="11076" y="29592"/>
                    </a:cubicBezTo>
                    <a:cubicBezTo>
                      <a:pt x="11176" y="30259"/>
                      <a:pt x="11276" y="30893"/>
                      <a:pt x="11376" y="31560"/>
                    </a:cubicBezTo>
                    <a:cubicBezTo>
                      <a:pt x="10675" y="30793"/>
                      <a:pt x="9941" y="30059"/>
                      <a:pt x="9141" y="29392"/>
                    </a:cubicBezTo>
                    <a:cubicBezTo>
                      <a:pt x="7873" y="28291"/>
                      <a:pt x="6506" y="27357"/>
                      <a:pt x="5038" y="26557"/>
                    </a:cubicBezTo>
                    <a:cubicBezTo>
                      <a:pt x="6639" y="24555"/>
                      <a:pt x="8173" y="22520"/>
                      <a:pt x="9675" y="20452"/>
                    </a:cubicBezTo>
                    <a:cubicBezTo>
                      <a:pt x="9908" y="20085"/>
                      <a:pt x="10175" y="19752"/>
                      <a:pt x="10408" y="19385"/>
                    </a:cubicBezTo>
                    <a:close/>
                    <a:moveTo>
                      <a:pt x="13940" y="0"/>
                    </a:moveTo>
                    <a:cubicBezTo>
                      <a:pt x="12480" y="0"/>
                      <a:pt x="11138" y="810"/>
                      <a:pt x="10008" y="1672"/>
                    </a:cubicBezTo>
                    <a:cubicBezTo>
                      <a:pt x="8540" y="2806"/>
                      <a:pt x="7139" y="4040"/>
                      <a:pt x="5705" y="5241"/>
                    </a:cubicBezTo>
                    <a:lnTo>
                      <a:pt x="1269" y="8911"/>
                    </a:lnTo>
                    <a:lnTo>
                      <a:pt x="201" y="9845"/>
                    </a:lnTo>
                    <a:cubicBezTo>
                      <a:pt x="1" y="10045"/>
                      <a:pt x="1" y="10345"/>
                      <a:pt x="201" y="10578"/>
                    </a:cubicBezTo>
                    <a:cubicBezTo>
                      <a:pt x="301" y="10678"/>
                      <a:pt x="435" y="10729"/>
                      <a:pt x="568" y="10729"/>
                    </a:cubicBezTo>
                    <a:cubicBezTo>
                      <a:pt x="701" y="10729"/>
                      <a:pt x="835" y="10678"/>
                      <a:pt x="935" y="10578"/>
                    </a:cubicBezTo>
                    <a:lnTo>
                      <a:pt x="9408" y="3507"/>
                    </a:lnTo>
                    <a:cubicBezTo>
                      <a:pt x="10542" y="2539"/>
                      <a:pt x="11776" y="1439"/>
                      <a:pt x="13310" y="1105"/>
                    </a:cubicBezTo>
                    <a:cubicBezTo>
                      <a:pt x="13517" y="1059"/>
                      <a:pt x="13724" y="1037"/>
                      <a:pt x="13928" y="1037"/>
                    </a:cubicBezTo>
                    <a:cubicBezTo>
                      <a:pt x="14909" y="1037"/>
                      <a:pt x="15827" y="1550"/>
                      <a:pt x="16379" y="2406"/>
                    </a:cubicBezTo>
                    <a:cubicBezTo>
                      <a:pt x="18147" y="5008"/>
                      <a:pt x="16579" y="8043"/>
                      <a:pt x="15145" y="10378"/>
                    </a:cubicBezTo>
                    <a:cubicBezTo>
                      <a:pt x="13310" y="13347"/>
                      <a:pt x="11409" y="16216"/>
                      <a:pt x="9408" y="19051"/>
                    </a:cubicBezTo>
                    <a:cubicBezTo>
                      <a:pt x="7373" y="21887"/>
                      <a:pt x="5271" y="24622"/>
                      <a:pt x="3103" y="27290"/>
                    </a:cubicBezTo>
                    <a:lnTo>
                      <a:pt x="2269" y="28324"/>
                    </a:lnTo>
                    <a:cubicBezTo>
                      <a:pt x="2069" y="28525"/>
                      <a:pt x="2069" y="28858"/>
                      <a:pt x="2269" y="29058"/>
                    </a:cubicBezTo>
                    <a:cubicBezTo>
                      <a:pt x="2369" y="29158"/>
                      <a:pt x="2503" y="29208"/>
                      <a:pt x="2636" y="29208"/>
                    </a:cubicBezTo>
                    <a:cubicBezTo>
                      <a:pt x="2770" y="29208"/>
                      <a:pt x="2903" y="29158"/>
                      <a:pt x="3003" y="29058"/>
                    </a:cubicBezTo>
                    <a:cubicBezTo>
                      <a:pt x="3470" y="28491"/>
                      <a:pt x="3937" y="27924"/>
                      <a:pt x="4371" y="27390"/>
                    </a:cubicBezTo>
                    <a:lnTo>
                      <a:pt x="4471" y="27424"/>
                    </a:lnTo>
                    <a:cubicBezTo>
                      <a:pt x="7006" y="28825"/>
                      <a:pt x="9274" y="30659"/>
                      <a:pt x="11142" y="32861"/>
                    </a:cubicBezTo>
                    <a:cubicBezTo>
                      <a:pt x="12977" y="35029"/>
                      <a:pt x="14445" y="37531"/>
                      <a:pt x="15445" y="40200"/>
                    </a:cubicBezTo>
                    <a:cubicBezTo>
                      <a:pt x="16980" y="44469"/>
                      <a:pt x="17714" y="49273"/>
                      <a:pt x="17947" y="53809"/>
                    </a:cubicBezTo>
                    <a:cubicBezTo>
                      <a:pt x="17964" y="54143"/>
                      <a:pt x="18239" y="54310"/>
                      <a:pt x="18506" y="54310"/>
                    </a:cubicBezTo>
                    <a:cubicBezTo>
                      <a:pt x="18773" y="54310"/>
                      <a:pt x="19031" y="54143"/>
                      <a:pt x="19015" y="53809"/>
                    </a:cubicBezTo>
                    <a:cubicBezTo>
                      <a:pt x="18814" y="50340"/>
                      <a:pt x="18314" y="46871"/>
                      <a:pt x="17413" y="43502"/>
                    </a:cubicBezTo>
                    <a:cubicBezTo>
                      <a:pt x="17113" y="41901"/>
                      <a:pt x="16646" y="40366"/>
                      <a:pt x="16012" y="38865"/>
                    </a:cubicBezTo>
                    <a:lnTo>
                      <a:pt x="16012" y="38865"/>
                    </a:lnTo>
                    <a:cubicBezTo>
                      <a:pt x="16750" y="39187"/>
                      <a:pt x="17540" y="39347"/>
                      <a:pt x="18330" y="39347"/>
                    </a:cubicBezTo>
                    <a:cubicBezTo>
                      <a:pt x="18934" y="39347"/>
                      <a:pt x="19537" y="39253"/>
                      <a:pt x="20115" y="39065"/>
                    </a:cubicBezTo>
                    <a:cubicBezTo>
                      <a:pt x="21650" y="38532"/>
                      <a:pt x="22851" y="37364"/>
                      <a:pt x="23418" y="35830"/>
                    </a:cubicBezTo>
                    <a:cubicBezTo>
                      <a:pt x="23918" y="37164"/>
                      <a:pt x="24885" y="38265"/>
                      <a:pt x="26186" y="38865"/>
                    </a:cubicBezTo>
                    <a:cubicBezTo>
                      <a:pt x="26687" y="39106"/>
                      <a:pt x="27235" y="39226"/>
                      <a:pt x="27795" y="39226"/>
                    </a:cubicBezTo>
                    <a:cubicBezTo>
                      <a:pt x="28169" y="39226"/>
                      <a:pt x="28548" y="39172"/>
                      <a:pt x="28922" y="39065"/>
                    </a:cubicBezTo>
                    <a:cubicBezTo>
                      <a:pt x="29822" y="38799"/>
                      <a:pt x="30656" y="38265"/>
                      <a:pt x="31257" y="37531"/>
                    </a:cubicBezTo>
                    <a:cubicBezTo>
                      <a:pt x="31590" y="37131"/>
                      <a:pt x="31857" y="36730"/>
                      <a:pt x="32091" y="36297"/>
                    </a:cubicBezTo>
                    <a:cubicBezTo>
                      <a:pt x="33125" y="37498"/>
                      <a:pt x="34292" y="38665"/>
                      <a:pt x="35893" y="38999"/>
                    </a:cubicBezTo>
                    <a:cubicBezTo>
                      <a:pt x="36159" y="39068"/>
                      <a:pt x="36433" y="39101"/>
                      <a:pt x="36710" y="39101"/>
                    </a:cubicBezTo>
                    <a:cubicBezTo>
                      <a:pt x="37231" y="39101"/>
                      <a:pt x="37760" y="38983"/>
                      <a:pt x="38262" y="38765"/>
                    </a:cubicBezTo>
                    <a:cubicBezTo>
                      <a:pt x="38862" y="38432"/>
                      <a:pt x="39396" y="37998"/>
                      <a:pt x="39796" y="37398"/>
                    </a:cubicBezTo>
                    <a:cubicBezTo>
                      <a:pt x="40663" y="36230"/>
                      <a:pt x="41064" y="34762"/>
                      <a:pt x="41431" y="33361"/>
                    </a:cubicBezTo>
                    <a:cubicBezTo>
                      <a:pt x="41931" y="31527"/>
                      <a:pt x="42365" y="29692"/>
                      <a:pt x="42765" y="27824"/>
                    </a:cubicBezTo>
                    <a:cubicBezTo>
                      <a:pt x="43165" y="25723"/>
                      <a:pt x="43499" y="23588"/>
                      <a:pt x="43766" y="21453"/>
                    </a:cubicBezTo>
                    <a:cubicBezTo>
                      <a:pt x="43766" y="21153"/>
                      <a:pt x="43532" y="20919"/>
                      <a:pt x="43265" y="20919"/>
                    </a:cubicBezTo>
                    <a:cubicBezTo>
                      <a:pt x="42965" y="20919"/>
                      <a:pt x="42731" y="21153"/>
                      <a:pt x="42731" y="21420"/>
                    </a:cubicBezTo>
                    <a:cubicBezTo>
                      <a:pt x="42298" y="24955"/>
                      <a:pt x="41631" y="28425"/>
                      <a:pt x="40763" y="31860"/>
                    </a:cubicBezTo>
                    <a:cubicBezTo>
                      <a:pt x="40396" y="33261"/>
                      <a:pt x="40096" y="34762"/>
                      <a:pt x="39396" y="36063"/>
                    </a:cubicBezTo>
                    <a:cubicBezTo>
                      <a:pt x="38862" y="37131"/>
                      <a:pt x="37995" y="38065"/>
                      <a:pt x="36694" y="38065"/>
                    </a:cubicBezTo>
                    <a:cubicBezTo>
                      <a:pt x="34893" y="38031"/>
                      <a:pt x="33625" y="36497"/>
                      <a:pt x="32591" y="35229"/>
                    </a:cubicBezTo>
                    <a:cubicBezTo>
                      <a:pt x="32958" y="34062"/>
                      <a:pt x="33258" y="32861"/>
                      <a:pt x="33458" y="31627"/>
                    </a:cubicBezTo>
                    <a:cubicBezTo>
                      <a:pt x="33892" y="29258"/>
                      <a:pt x="34292" y="26923"/>
                      <a:pt x="34659" y="24555"/>
                    </a:cubicBezTo>
                    <a:cubicBezTo>
                      <a:pt x="35460" y="19785"/>
                      <a:pt x="36160" y="15015"/>
                      <a:pt x="36761" y="10245"/>
                    </a:cubicBezTo>
                    <a:cubicBezTo>
                      <a:pt x="36827" y="9678"/>
                      <a:pt x="36894" y="9077"/>
                      <a:pt x="36961" y="8510"/>
                    </a:cubicBezTo>
                    <a:cubicBezTo>
                      <a:pt x="36961" y="8210"/>
                      <a:pt x="36727" y="7977"/>
                      <a:pt x="36460" y="7977"/>
                    </a:cubicBezTo>
                    <a:cubicBezTo>
                      <a:pt x="36160" y="7977"/>
                      <a:pt x="35927" y="8210"/>
                      <a:pt x="35927" y="8510"/>
                    </a:cubicBezTo>
                    <a:cubicBezTo>
                      <a:pt x="35360" y="13114"/>
                      <a:pt x="34692" y="17684"/>
                      <a:pt x="33959" y="22253"/>
                    </a:cubicBezTo>
                    <a:cubicBezTo>
                      <a:pt x="33592" y="24555"/>
                      <a:pt x="33225" y="26823"/>
                      <a:pt x="32824" y="29092"/>
                    </a:cubicBezTo>
                    <a:cubicBezTo>
                      <a:pt x="32624" y="30226"/>
                      <a:pt x="32424" y="31327"/>
                      <a:pt x="32224" y="32461"/>
                    </a:cubicBezTo>
                    <a:cubicBezTo>
                      <a:pt x="32057" y="33428"/>
                      <a:pt x="31757" y="34395"/>
                      <a:pt x="31390" y="35329"/>
                    </a:cubicBezTo>
                    <a:cubicBezTo>
                      <a:pt x="30732" y="36739"/>
                      <a:pt x="29427" y="38150"/>
                      <a:pt x="27778" y="38150"/>
                    </a:cubicBezTo>
                    <a:cubicBezTo>
                      <a:pt x="27671" y="38150"/>
                      <a:pt x="27563" y="38144"/>
                      <a:pt x="27454" y="38131"/>
                    </a:cubicBezTo>
                    <a:cubicBezTo>
                      <a:pt x="25786" y="37931"/>
                      <a:pt x="24619" y="36397"/>
                      <a:pt x="24152" y="34896"/>
                    </a:cubicBezTo>
                    <a:cubicBezTo>
                      <a:pt x="23885" y="33862"/>
                      <a:pt x="23718" y="32828"/>
                      <a:pt x="23751" y="31760"/>
                    </a:cubicBezTo>
                    <a:cubicBezTo>
                      <a:pt x="23718" y="30626"/>
                      <a:pt x="23751" y="29525"/>
                      <a:pt x="23751" y="28391"/>
                    </a:cubicBezTo>
                    <a:lnTo>
                      <a:pt x="23751" y="21386"/>
                    </a:lnTo>
                    <a:lnTo>
                      <a:pt x="23751" y="7409"/>
                    </a:lnTo>
                    <a:lnTo>
                      <a:pt x="23751" y="5708"/>
                    </a:lnTo>
                    <a:cubicBezTo>
                      <a:pt x="23751" y="5358"/>
                      <a:pt x="23484" y="5183"/>
                      <a:pt x="23218" y="5183"/>
                    </a:cubicBezTo>
                    <a:cubicBezTo>
                      <a:pt x="22951" y="5183"/>
                      <a:pt x="22684" y="5358"/>
                      <a:pt x="22684" y="5708"/>
                    </a:cubicBezTo>
                    <a:lnTo>
                      <a:pt x="22684" y="20219"/>
                    </a:lnTo>
                    <a:lnTo>
                      <a:pt x="22684" y="27424"/>
                    </a:lnTo>
                    <a:lnTo>
                      <a:pt x="22684" y="31026"/>
                    </a:lnTo>
                    <a:cubicBezTo>
                      <a:pt x="22684" y="32928"/>
                      <a:pt x="22984" y="35196"/>
                      <a:pt x="21683" y="36764"/>
                    </a:cubicBezTo>
                    <a:cubicBezTo>
                      <a:pt x="20857" y="37738"/>
                      <a:pt x="19639" y="38294"/>
                      <a:pt x="18376" y="38294"/>
                    </a:cubicBezTo>
                    <a:cubicBezTo>
                      <a:pt x="18212" y="38294"/>
                      <a:pt x="18046" y="38284"/>
                      <a:pt x="17880" y="38265"/>
                    </a:cubicBezTo>
                    <a:cubicBezTo>
                      <a:pt x="17113" y="38198"/>
                      <a:pt x="15846" y="37865"/>
                      <a:pt x="15279" y="37264"/>
                    </a:cubicBezTo>
                    <a:cubicBezTo>
                      <a:pt x="15078" y="36931"/>
                      <a:pt x="14878" y="36630"/>
                      <a:pt x="14745" y="36263"/>
                    </a:cubicBezTo>
                    <a:cubicBezTo>
                      <a:pt x="14211" y="35296"/>
                      <a:pt x="13411" y="34462"/>
                      <a:pt x="12944" y="33428"/>
                    </a:cubicBezTo>
                    <a:cubicBezTo>
                      <a:pt x="12410" y="32327"/>
                      <a:pt x="12310" y="31026"/>
                      <a:pt x="12143" y="29826"/>
                    </a:cubicBezTo>
                    <a:cubicBezTo>
                      <a:pt x="11709" y="26957"/>
                      <a:pt x="11476" y="24088"/>
                      <a:pt x="11442" y="21219"/>
                    </a:cubicBezTo>
                    <a:cubicBezTo>
                      <a:pt x="11409" y="20085"/>
                      <a:pt x="11442" y="18984"/>
                      <a:pt x="11476" y="17917"/>
                    </a:cubicBezTo>
                    <a:lnTo>
                      <a:pt x="11476" y="17850"/>
                    </a:lnTo>
                    <a:cubicBezTo>
                      <a:pt x="12944" y="15749"/>
                      <a:pt x="14345" y="13581"/>
                      <a:pt x="15712" y="11379"/>
                    </a:cubicBezTo>
                    <a:cubicBezTo>
                      <a:pt x="16613" y="9945"/>
                      <a:pt x="17513" y="8444"/>
                      <a:pt x="17947" y="6809"/>
                    </a:cubicBezTo>
                    <a:cubicBezTo>
                      <a:pt x="18347" y="5341"/>
                      <a:pt x="18247" y="3807"/>
                      <a:pt x="17580" y="2439"/>
                    </a:cubicBezTo>
                    <a:cubicBezTo>
                      <a:pt x="17013" y="1172"/>
                      <a:pt x="15846" y="271"/>
                      <a:pt x="14478" y="38"/>
                    </a:cubicBezTo>
                    <a:cubicBezTo>
                      <a:pt x="14297" y="12"/>
                      <a:pt x="14118" y="0"/>
                      <a:pt x="139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9"/>
              <p:cNvSpPr/>
              <p:nvPr/>
            </p:nvSpPr>
            <p:spPr>
              <a:xfrm>
                <a:off x="1562404" y="1782901"/>
                <a:ext cx="279400" cy="52488"/>
              </a:xfrm>
              <a:custGeom>
                <a:avLst/>
                <a:gdLst/>
                <a:ahLst/>
                <a:cxnLst/>
                <a:rect l="l" t="t" r="r" b="b"/>
                <a:pathLst>
                  <a:path w="8879" h="1668" extrusionOk="0">
                    <a:moveTo>
                      <a:pt x="6691" y="1"/>
                    </a:moveTo>
                    <a:cubicBezTo>
                      <a:pt x="4664" y="1"/>
                      <a:pt x="2641" y="214"/>
                      <a:pt x="640" y="641"/>
                    </a:cubicBezTo>
                    <a:cubicBezTo>
                      <a:pt x="0" y="793"/>
                      <a:pt x="194" y="1667"/>
                      <a:pt x="765" y="1667"/>
                    </a:cubicBezTo>
                    <a:cubicBezTo>
                      <a:pt x="820" y="1667"/>
                      <a:pt x="878" y="1659"/>
                      <a:pt x="940" y="1642"/>
                    </a:cubicBezTo>
                    <a:cubicBezTo>
                      <a:pt x="2874" y="1233"/>
                      <a:pt x="4875" y="1047"/>
                      <a:pt x="6870" y="1047"/>
                    </a:cubicBezTo>
                    <a:cubicBezTo>
                      <a:pt x="7318" y="1047"/>
                      <a:pt x="7765" y="1056"/>
                      <a:pt x="8212" y="1075"/>
                    </a:cubicBezTo>
                    <a:cubicBezTo>
                      <a:pt x="8222" y="1075"/>
                      <a:pt x="8233" y="1076"/>
                      <a:pt x="8243" y="1076"/>
                    </a:cubicBezTo>
                    <a:cubicBezTo>
                      <a:pt x="8879" y="1076"/>
                      <a:pt x="8868" y="74"/>
                      <a:pt x="8212" y="41"/>
                    </a:cubicBezTo>
                    <a:cubicBezTo>
                      <a:pt x="7705" y="14"/>
                      <a:pt x="7198" y="1"/>
                      <a:pt x="6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9"/>
              <p:cNvSpPr/>
              <p:nvPr/>
            </p:nvSpPr>
            <p:spPr>
              <a:xfrm>
                <a:off x="1925759" y="2763523"/>
                <a:ext cx="144876" cy="39901"/>
              </a:xfrm>
              <a:custGeom>
                <a:avLst/>
                <a:gdLst/>
                <a:ahLst/>
                <a:cxnLst/>
                <a:rect l="l" t="t" r="r" b="b"/>
                <a:pathLst>
                  <a:path w="4604" h="1268" extrusionOk="0">
                    <a:moveTo>
                      <a:pt x="4103" y="0"/>
                    </a:moveTo>
                    <a:lnTo>
                      <a:pt x="534" y="234"/>
                    </a:lnTo>
                    <a:cubicBezTo>
                      <a:pt x="234" y="234"/>
                      <a:pt x="0" y="467"/>
                      <a:pt x="0" y="734"/>
                    </a:cubicBezTo>
                    <a:cubicBezTo>
                      <a:pt x="0" y="1034"/>
                      <a:pt x="234" y="1268"/>
                      <a:pt x="534" y="1268"/>
                    </a:cubicBezTo>
                    <a:lnTo>
                      <a:pt x="4103" y="1034"/>
                    </a:lnTo>
                    <a:cubicBezTo>
                      <a:pt x="4370" y="1034"/>
                      <a:pt x="4604" y="801"/>
                      <a:pt x="4604" y="500"/>
                    </a:cubicBezTo>
                    <a:cubicBezTo>
                      <a:pt x="4604" y="234"/>
                      <a:pt x="4370" y="0"/>
                      <a:pt x="4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9"/>
              <p:cNvSpPr/>
              <p:nvPr/>
            </p:nvSpPr>
            <p:spPr>
              <a:xfrm>
                <a:off x="1928906" y="2683721"/>
                <a:ext cx="136475" cy="43079"/>
              </a:xfrm>
              <a:custGeom>
                <a:avLst/>
                <a:gdLst/>
                <a:ahLst/>
                <a:cxnLst/>
                <a:rect l="l" t="t" r="r" b="b"/>
                <a:pathLst>
                  <a:path w="4337" h="1369" extrusionOk="0">
                    <a:moveTo>
                      <a:pt x="3803" y="1"/>
                    </a:moveTo>
                    <a:lnTo>
                      <a:pt x="534" y="301"/>
                    </a:lnTo>
                    <a:cubicBezTo>
                      <a:pt x="234" y="301"/>
                      <a:pt x="0" y="535"/>
                      <a:pt x="0" y="835"/>
                    </a:cubicBezTo>
                    <a:cubicBezTo>
                      <a:pt x="0" y="1102"/>
                      <a:pt x="234" y="1335"/>
                      <a:pt x="534" y="1369"/>
                    </a:cubicBezTo>
                    <a:lnTo>
                      <a:pt x="3803" y="1068"/>
                    </a:lnTo>
                    <a:cubicBezTo>
                      <a:pt x="4070" y="1035"/>
                      <a:pt x="4303" y="835"/>
                      <a:pt x="4337" y="535"/>
                    </a:cubicBezTo>
                    <a:cubicBezTo>
                      <a:pt x="4303" y="234"/>
                      <a:pt x="4070" y="1"/>
                      <a:pt x="38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9"/>
              <p:cNvSpPr/>
              <p:nvPr/>
            </p:nvSpPr>
            <p:spPr>
              <a:xfrm>
                <a:off x="2307838" y="2757733"/>
                <a:ext cx="125996" cy="45187"/>
              </a:xfrm>
              <a:custGeom>
                <a:avLst/>
                <a:gdLst/>
                <a:ahLst/>
                <a:cxnLst/>
                <a:rect l="l" t="t" r="r" b="b"/>
                <a:pathLst>
                  <a:path w="4004" h="1436" extrusionOk="0">
                    <a:moveTo>
                      <a:pt x="566" y="0"/>
                    </a:moveTo>
                    <a:cubicBezTo>
                      <a:pt x="349" y="0"/>
                      <a:pt x="150" y="135"/>
                      <a:pt x="67" y="384"/>
                    </a:cubicBezTo>
                    <a:cubicBezTo>
                      <a:pt x="0" y="651"/>
                      <a:pt x="167" y="951"/>
                      <a:pt x="434" y="1018"/>
                    </a:cubicBezTo>
                    <a:lnTo>
                      <a:pt x="3303" y="1418"/>
                    </a:lnTo>
                    <a:cubicBezTo>
                      <a:pt x="3348" y="1430"/>
                      <a:pt x="3395" y="1435"/>
                      <a:pt x="3442" y="1435"/>
                    </a:cubicBezTo>
                    <a:cubicBezTo>
                      <a:pt x="3666" y="1435"/>
                      <a:pt x="3881" y="1306"/>
                      <a:pt x="3936" y="1085"/>
                    </a:cubicBezTo>
                    <a:cubicBezTo>
                      <a:pt x="4003" y="784"/>
                      <a:pt x="3870" y="518"/>
                      <a:pt x="3570" y="418"/>
                    </a:cubicBezTo>
                    <a:lnTo>
                      <a:pt x="701" y="17"/>
                    </a:lnTo>
                    <a:cubicBezTo>
                      <a:pt x="656" y="6"/>
                      <a:pt x="611" y="0"/>
                      <a:pt x="5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9"/>
              <p:cNvSpPr/>
              <p:nvPr/>
            </p:nvSpPr>
            <p:spPr>
              <a:xfrm>
                <a:off x="2314131" y="2686427"/>
                <a:ext cx="125996" cy="45093"/>
              </a:xfrm>
              <a:custGeom>
                <a:avLst/>
                <a:gdLst/>
                <a:ahLst/>
                <a:cxnLst/>
                <a:rect l="l" t="t" r="r" b="b"/>
                <a:pathLst>
                  <a:path w="4004" h="1433" extrusionOk="0">
                    <a:moveTo>
                      <a:pt x="582" y="0"/>
                    </a:moveTo>
                    <a:cubicBezTo>
                      <a:pt x="358" y="0"/>
                      <a:pt x="152" y="155"/>
                      <a:pt x="67" y="382"/>
                    </a:cubicBezTo>
                    <a:cubicBezTo>
                      <a:pt x="0" y="649"/>
                      <a:pt x="167" y="949"/>
                      <a:pt x="434" y="1016"/>
                    </a:cubicBezTo>
                    <a:lnTo>
                      <a:pt x="3303" y="1416"/>
                    </a:lnTo>
                    <a:cubicBezTo>
                      <a:pt x="3348" y="1427"/>
                      <a:pt x="3394" y="1433"/>
                      <a:pt x="3440" y="1433"/>
                    </a:cubicBezTo>
                    <a:cubicBezTo>
                      <a:pt x="3665" y="1433"/>
                      <a:pt x="3881" y="1298"/>
                      <a:pt x="3937" y="1049"/>
                    </a:cubicBezTo>
                    <a:cubicBezTo>
                      <a:pt x="4003" y="782"/>
                      <a:pt x="3870" y="482"/>
                      <a:pt x="3570" y="415"/>
                    </a:cubicBezTo>
                    <a:lnTo>
                      <a:pt x="701" y="15"/>
                    </a:lnTo>
                    <a:cubicBezTo>
                      <a:pt x="661" y="5"/>
                      <a:pt x="621"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9"/>
              <p:cNvSpPr/>
              <p:nvPr/>
            </p:nvSpPr>
            <p:spPr>
              <a:xfrm>
                <a:off x="2622575" y="2785802"/>
                <a:ext cx="125618" cy="54974"/>
              </a:xfrm>
              <a:custGeom>
                <a:avLst/>
                <a:gdLst/>
                <a:ahLst/>
                <a:cxnLst/>
                <a:rect l="l" t="t" r="r" b="b"/>
                <a:pathLst>
                  <a:path w="3992" h="1747" extrusionOk="0">
                    <a:moveTo>
                      <a:pt x="740" y="0"/>
                    </a:moveTo>
                    <a:cubicBezTo>
                      <a:pt x="194" y="0"/>
                      <a:pt x="0" y="874"/>
                      <a:pt x="639" y="1027"/>
                    </a:cubicBezTo>
                    <a:lnTo>
                      <a:pt x="3108" y="1727"/>
                    </a:lnTo>
                    <a:cubicBezTo>
                      <a:pt x="3160" y="1740"/>
                      <a:pt x="3210" y="1746"/>
                      <a:pt x="3258" y="1746"/>
                    </a:cubicBezTo>
                    <a:cubicBezTo>
                      <a:pt x="3811" y="1746"/>
                      <a:pt x="3992" y="911"/>
                      <a:pt x="3408" y="726"/>
                    </a:cubicBezTo>
                    <a:lnTo>
                      <a:pt x="906" y="26"/>
                    </a:lnTo>
                    <a:cubicBezTo>
                      <a:pt x="848" y="8"/>
                      <a:pt x="792" y="0"/>
                      <a:pt x="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9"/>
              <p:cNvSpPr/>
              <p:nvPr/>
            </p:nvSpPr>
            <p:spPr>
              <a:xfrm>
                <a:off x="2641613" y="2716857"/>
                <a:ext cx="116556" cy="47138"/>
              </a:xfrm>
              <a:custGeom>
                <a:avLst/>
                <a:gdLst/>
                <a:ahLst/>
                <a:cxnLst/>
                <a:rect l="l" t="t" r="r" b="b"/>
                <a:pathLst>
                  <a:path w="3704" h="1498" extrusionOk="0">
                    <a:moveTo>
                      <a:pt x="581" y="1"/>
                    </a:moveTo>
                    <a:cubicBezTo>
                      <a:pt x="350" y="1"/>
                      <a:pt x="124" y="155"/>
                      <a:pt x="68" y="382"/>
                    </a:cubicBezTo>
                    <a:cubicBezTo>
                      <a:pt x="1" y="649"/>
                      <a:pt x="168" y="949"/>
                      <a:pt x="435" y="1016"/>
                    </a:cubicBezTo>
                    <a:lnTo>
                      <a:pt x="3003" y="1483"/>
                    </a:lnTo>
                    <a:cubicBezTo>
                      <a:pt x="3043" y="1493"/>
                      <a:pt x="3083" y="1498"/>
                      <a:pt x="3124" y="1498"/>
                    </a:cubicBezTo>
                    <a:cubicBezTo>
                      <a:pt x="3354" y="1498"/>
                      <a:pt x="3580" y="1343"/>
                      <a:pt x="3637" y="1116"/>
                    </a:cubicBezTo>
                    <a:cubicBezTo>
                      <a:pt x="3704" y="816"/>
                      <a:pt x="3537" y="549"/>
                      <a:pt x="3270" y="449"/>
                    </a:cubicBezTo>
                    <a:lnTo>
                      <a:pt x="701" y="15"/>
                    </a:lnTo>
                    <a:cubicBezTo>
                      <a:pt x="662" y="5"/>
                      <a:pt x="621" y="1"/>
                      <a:pt x="5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9"/>
              <p:cNvSpPr/>
              <p:nvPr/>
            </p:nvSpPr>
            <p:spPr>
              <a:xfrm>
                <a:off x="1673830" y="2069664"/>
                <a:ext cx="281351" cy="217503"/>
              </a:xfrm>
              <a:custGeom>
                <a:avLst/>
                <a:gdLst/>
                <a:ahLst/>
                <a:cxnLst/>
                <a:rect l="l" t="t" r="r" b="b"/>
                <a:pathLst>
                  <a:path w="8941" h="6912" extrusionOk="0">
                    <a:moveTo>
                      <a:pt x="5705" y="1"/>
                    </a:moveTo>
                    <a:lnTo>
                      <a:pt x="1" y="4671"/>
                    </a:lnTo>
                    <a:cubicBezTo>
                      <a:pt x="1" y="4671"/>
                      <a:pt x="1035" y="6439"/>
                      <a:pt x="2569" y="6872"/>
                    </a:cubicBezTo>
                    <a:cubicBezTo>
                      <a:pt x="2658" y="6899"/>
                      <a:pt x="2758" y="6912"/>
                      <a:pt x="2867" y="6912"/>
                    </a:cubicBezTo>
                    <a:cubicBezTo>
                      <a:pt x="4668" y="6912"/>
                      <a:pt x="8940" y="3470"/>
                      <a:pt x="8940" y="3470"/>
                    </a:cubicBezTo>
                    <a:lnTo>
                      <a:pt x="57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 name="Google Shape;834;p59"/>
            <p:cNvSpPr/>
            <p:nvPr/>
          </p:nvSpPr>
          <p:spPr>
            <a:xfrm>
              <a:off x="6725997" y="1753742"/>
              <a:ext cx="593975" cy="189125"/>
            </a:xfrm>
            <a:custGeom>
              <a:avLst/>
              <a:gdLst/>
              <a:ahLst/>
              <a:cxnLst/>
              <a:rect l="l" t="t" r="r" b="b"/>
              <a:pathLst>
                <a:path w="23759" h="7565" extrusionOk="0">
                  <a:moveTo>
                    <a:pt x="41" y="7288"/>
                  </a:moveTo>
                  <a:cubicBezTo>
                    <a:pt x="-118" y="6717"/>
                    <a:pt x="200" y="4859"/>
                    <a:pt x="708" y="3859"/>
                  </a:cubicBezTo>
                  <a:cubicBezTo>
                    <a:pt x="1216" y="2859"/>
                    <a:pt x="1740" y="1907"/>
                    <a:pt x="3089" y="1288"/>
                  </a:cubicBezTo>
                  <a:cubicBezTo>
                    <a:pt x="4438" y="669"/>
                    <a:pt x="7217" y="145"/>
                    <a:pt x="8804" y="145"/>
                  </a:cubicBezTo>
                  <a:cubicBezTo>
                    <a:pt x="10392" y="145"/>
                    <a:pt x="11804" y="844"/>
                    <a:pt x="12614" y="1288"/>
                  </a:cubicBezTo>
                  <a:cubicBezTo>
                    <a:pt x="13424" y="1733"/>
                    <a:pt x="13329" y="2876"/>
                    <a:pt x="13662" y="2812"/>
                  </a:cubicBezTo>
                  <a:cubicBezTo>
                    <a:pt x="13996" y="2749"/>
                    <a:pt x="14075" y="1352"/>
                    <a:pt x="14615" y="907"/>
                  </a:cubicBezTo>
                  <a:cubicBezTo>
                    <a:pt x="15155" y="463"/>
                    <a:pt x="15965" y="288"/>
                    <a:pt x="16901" y="145"/>
                  </a:cubicBezTo>
                  <a:cubicBezTo>
                    <a:pt x="17838" y="2"/>
                    <a:pt x="19298" y="-46"/>
                    <a:pt x="20234" y="49"/>
                  </a:cubicBezTo>
                  <a:cubicBezTo>
                    <a:pt x="21171" y="144"/>
                    <a:pt x="21933" y="272"/>
                    <a:pt x="22520" y="716"/>
                  </a:cubicBezTo>
                  <a:cubicBezTo>
                    <a:pt x="23108" y="1161"/>
                    <a:pt x="23759" y="2303"/>
                    <a:pt x="23759" y="2716"/>
                  </a:cubicBezTo>
                  <a:cubicBezTo>
                    <a:pt x="23759" y="3129"/>
                    <a:pt x="23298" y="3114"/>
                    <a:pt x="22520" y="3193"/>
                  </a:cubicBezTo>
                  <a:cubicBezTo>
                    <a:pt x="21742" y="3273"/>
                    <a:pt x="20250" y="2971"/>
                    <a:pt x="19091" y="3193"/>
                  </a:cubicBezTo>
                  <a:cubicBezTo>
                    <a:pt x="17932" y="3415"/>
                    <a:pt x="17012" y="4177"/>
                    <a:pt x="15567" y="4526"/>
                  </a:cubicBezTo>
                  <a:cubicBezTo>
                    <a:pt x="14123" y="4875"/>
                    <a:pt x="12139" y="4923"/>
                    <a:pt x="10424" y="5288"/>
                  </a:cubicBezTo>
                  <a:cubicBezTo>
                    <a:pt x="8710" y="5653"/>
                    <a:pt x="6741" y="6384"/>
                    <a:pt x="5280" y="6717"/>
                  </a:cubicBezTo>
                  <a:cubicBezTo>
                    <a:pt x="3820" y="7050"/>
                    <a:pt x="2534" y="7193"/>
                    <a:pt x="1661" y="7288"/>
                  </a:cubicBezTo>
                  <a:cubicBezTo>
                    <a:pt x="788" y="7383"/>
                    <a:pt x="200" y="7860"/>
                    <a:pt x="41" y="7288"/>
                  </a:cubicBezTo>
                  <a:close/>
                </a:path>
              </a:pathLst>
            </a:custGeom>
            <a:solidFill>
              <a:schemeClr val="accent3"/>
            </a:solidFill>
            <a:ln>
              <a:noFill/>
            </a:ln>
          </p:spPr>
          <p:txBody>
            <a:bodyPr/>
            <a:lstStyle/>
            <a:p>
              <a:endParaRPr lang="ar-EG"/>
            </a:p>
          </p:txBody>
        </p:sp>
        <p:sp>
          <p:nvSpPr>
            <p:cNvPr id="835" name="Google Shape;835;p59"/>
            <p:cNvSpPr/>
            <p:nvPr/>
          </p:nvSpPr>
          <p:spPr>
            <a:xfrm>
              <a:off x="6358316" y="2523806"/>
              <a:ext cx="248775" cy="1047050"/>
            </a:xfrm>
            <a:custGeom>
              <a:avLst/>
              <a:gdLst/>
              <a:ahLst/>
              <a:cxnLst/>
              <a:rect l="l" t="t" r="r" b="b"/>
              <a:pathLst>
                <a:path w="9951" h="41882" extrusionOk="0">
                  <a:moveTo>
                    <a:pt x="2175" y="13"/>
                  </a:moveTo>
                  <a:cubicBezTo>
                    <a:pt x="1604" y="362"/>
                    <a:pt x="429" y="8554"/>
                    <a:pt x="175" y="12110"/>
                  </a:cubicBezTo>
                  <a:cubicBezTo>
                    <a:pt x="-79" y="15666"/>
                    <a:pt x="-159" y="17698"/>
                    <a:pt x="651" y="21349"/>
                  </a:cubicBezTo>
                  <a:cubicBezTo>
                    <a:pt x="1461" y="25000"/>
                    <a:pt x="3636" y="30604"/>
                    <a:pt x="5033" y="34017"/>
                  </a:cubicBezTo>
                  <a:cubicBezTo>
                    <a:pt x="6430" y="37430"/>
                    <a:pt x="8271" y="41399"/>
                    <a:pt x="9033" y="41828"/>
                  </a:cubicBezTo>
                  <a:cubicBezTo>
                    <a:pt x="9795" y="42257"/>
                    <a:pt x="10335" y="40113"/>
                    <a:pt x="9605" y="36589"/>
                  </a:cubicBezTo>
                  <a:cubicBezTo>
                    <a:pt x="8875" y="33065"/>
                    <a:pt x="5652" y="25111"/>
                    <a:pt x="4652" y="20682"/>
                  </a:cubicBezTo>
                  <a:cubicBezTo>
                    <a:pt x="3652" y="16253"/>
                    <a:pt x="4017" y="13459"/>
                    <a:pt x="3604" y="10014"/>
                  </a:cubicBezTo>
                  <a:cubicBezTo>
                    <a:pt x="3191" y="6569"/>
                    <a:pt x="2747" y="-336"/>
                    <a:pt x="2175" y="13"/>
                  </a:cubicBezTo>
                  <a:close/>
                </a:path>
              </a:pathLst>
            </a:custGeom>
            <a:solidFill>
              <a:schemeClr val="accent3"/>
            </a:solidFill>
            <a:ln>
              <a:noFill/>
            </a:ln>
          </p:spPr>
          <p:txBody>
            <a:bodyPr/>
            <a:lstStyle/>
            <a:p>
              <a:endParaRPr lang="ar-EG"/>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9"/>
                                        </p:tgtEl>
                                        <p:attrNameLst>
                                          <p:attrName>style.visibility</p:attrName>
                                        </p:attrNameLst>
                                      </p:cBhvr>
                                      <p:to>
                                        <p:strVal val="visible"/>
                                      </p:to>
                                    </p:set>
                                    <p:animEffect transition="in" filter="fade">
                                      <p:cBhvr>
                                        <p:cTn id="7" dur="1000"/>
                                        <p:tgtEl>
                                          <p:spTgt spid="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pic>
        <p:nvPicPr>
          <p:cNvPr id="1523" name="Google Shape;1523;p71" title="Chart">
            <a:hlinkClick r:id="rId3"/>
          </p:cNvPr>
          <p:cNvPicPr preferRelativeResize="0"/>
          <p:nvPr/>
        </p:nvPicPr>
        <p:blipFill>
          <a:blip r:embed="rId4">
            <a:alphaModFix/>
          </a:blip>
          <a:stretch>
            <a:fillRect/>
          </a:stretch>
        </p:blipFill>
        <p:spPr>
          <a:xfrm>
            <a:off x="949624" y="1227525"/>
            <a:ext cx="3284726" cy="3054224"/>
          </a:xfrm>
          <a:prstGeom prst="rect">
            <a:avLst/>
          </a:prstGeom>
          <a:noFill/>
          <a:ln>
            <a:noFill/>
          </a:ln>
        </p:spPr>
      </p:pic>
      <p:sp>
        <p:nvSpPr>
          <p:cNvPr id="1524" name="Google Shape;1524;p71"/>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RISK AGE TyPE 1 DIABETES</a:t>
            </a:r>
            <a:endParaRPr dirty="0"/>
          </a:p>
        </p:txBody>
      </p:sp>
      <p:sp>
        <p:nvSpPr>
          <p:cNvPr id="1525" name="Google Shape;1525;p71"/>
          <p:cNvSpPr/>
          <p:nvPr/>
        </p:nvSpPr>
        <p:spPr>
          <a:xfrm>
            <a:off x="4484449" y="1641688"/>
            <a:ext cx="886800" cy="88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1"/>
          <p:cNvSpPr/>
          <p:nvPr/>
        </p:nvSpPr>
        <p:spPr>
          <a:xfrm>
            <a:off x="4484449" y="3029668"/>
            <a:ext cx="886800" cy="88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1"/>
          <p:cNvSpPr txBox="1"/>
          <p:nvPr/>
        </p:nvSpPr>
        <p:spPr>
          <a:xfrm>
            <a:off x="4434349" y="1837588"/>
            <a:ext cx="987000" cy="49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ungee"/>
                <a:ea typeface="Bungee"/>
                <a:cs typeface="Bungee"/>
                <a:sym typeface="Bungee"/>
              </a:rPr>
              <a:t>60%</a:t>
            </a:r>
            <a:endParaRPr sz="2500">
              <a:solidFill>
                <a:schemeClr val="dk1"/>
              </a:solidFill>
              <a:latin typeface="Bungee"/>
              <a:ea typeface="Bungee"/>
              <a:cs typeface="Bungee"/>
              <a:sym typeface="Bungee"/>
            </a:endParaRPr>
          </a:p>
        </p:txBody>
      </p:sp>
      <p:sp>
        <p:nvSpPr>
          <p:cNvPr id="1528" name="Google Shape;1528;p71"/>
          <p:cNvSpPr txBox="1"/>
          <p:nvPr/>
        </p:nvSpPr>
        <p:spPr>
          <a:xfrm>
            <a:off x="4434349" y="3225568"/>
            <a:ext cx="987000" cy="49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Bungee"/>
                <a:ea typeface="Bungee"/>
                <a:cs typeface="Bungee"/>
                <a:sym typeface="Bungee"/>
              </a:rPr>
              <a:t>40%</a:t>
            </a:r>
            <a:endParaRPr sz="2500">
              <a:solidFill>
                <a:schemeClr val="lt1"/>
              </a:solidFill>
              <a:latin typeface="Bungee"/>
              <a:ea typeface="Bungee"/>
              <a:cs typeface="Bungee"/>
              <a:sym typeface="Bungee"/>
            </a:endParaRPr>
          </a:p>
        </p:txBody>
      </p:sp>
      <p:sp>
        <p:nvSpPr>
          <p:cNvPr id="1529" name="Google Shape;1529;p71"/>
          <p:cNvSpPr txBox="1"/>
          <p:nvPr/>
        </p:nvSpPr>
        <p:spPr>
          <a:xfrm>
            <a:off x="5754139" y="1630476"/>
            <a:ext cx="2454000" cy="3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2"/>
                </a:solidFill>
                <a:latin typeface="Bungee"/>
                <a:ea typeface="Bungee"/>
                <a:cs typeface="Bungee"/>
                <a:sym typeface="Bungee"/>
              </a:rPr>
              <a:t>4-7 years</a:t>
            </a:r>
            <a:endParaRPr sz="2500">
              <a:solidFill>
                <a:schemeClr val="dk2"/>
              </a:solidFill>
              <a:latin typeface="Bungee"/>
              <a:ea typeface="Bungee"/>
              <a:cs typeface="Bungee"/>
              <a:sym typeface="Bungee"/>
            </a:endParaRPr>
          </a:p>
        </p:txBody>
      </p:sp>
      <p:sp>
        <p:nvSpPr>
          <p:cNvPr id="1530" name="Google Shape;1530;p71"/>
          <p:cNvSpPr txBox="1"/>
          <p:nvPr/>
        </p:nvSpPr>
        <p:spPr>
          <a:xfrm>
            <a:off x="5754139" y="1916248"/>
            <a:ext cx="2454000" cy="63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Cairo"/>
                <a:ea typeface="Cairo"/>
                <a:cs typeface="Cairo"/>
                <a:sym typeface="Cairo"/>
              </a:rPr>
              <a:t>Despite being red, Mars is actually a cold place</a:t>
            </a:r>
            <a:endParaRPr sz="1600">
              <a:solidFill>
                <a:schemeClr val="dk1"/>
              </a:solidFill>
              <a:latin typeface="Cairo"/>
              <a:ea typeface="Cairo"/>
              <a:cs typeface="Cairo"/>
              <a:sym typeface="Cairo"/>
            </a:endParaRPr>
          </a:p>
        </p:txBody>
      </p:sp>
      <p:sp>
        <p:nvSpPr>
          <p:cNvPr id="1531" name="Google Shape;1531;p71"/>
          <p:cNvSpPr txBox="1"/>
          <p:nvPr/>
        </p:nvSpPr>
        <p:spPr>
          <a:xfrm>
            <a:off x="5752198" y="3025634"/>
            <a:ext cx="2456100" cy="3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2"/>
                </a:solidFill>
                <a:latin typeface="Bungee"/>
                <a:ea typeface="Bungee"/>
                <a:cs typeface="Bungee"/>
                <a:sym typeface="Bungee"/>
              </a:rPr>
              <a:t>10-14 years</a:t>
            </a:r>
            <a:endParaRPr sz="2500">
              <a:solidFill>
                <a:schemeClr val="dk2"/>
              </a:solidFill>
              <a:latin typeface="Bungee"/>
              <a:ea typeface="Bungee"/>
              <a:cs typeface="Bungee"/>
              <a:sym typeface="Bungee"/>
            </a:endParaRPr>
          </a:p>
        </p:txBody>
      </p:sp>
      <p:sp>
        <p:nvSpPr>
          <p:cNvPr id="1532" name="Google Shape;1532;p71"/>
          <p:cNvSpPr txBox="1"/>
          <p:nvPr/>
        </p:nvSpPr>
        <p:spPr>
          <a:xfrm>
            <a:off x="5752198" y="3313199"/>
            <a:ext cx="2456100" cy="63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Cairo"/>
                <a:ea typeface="Cairo"/>
                <a:cs typeface="Cairo"/>
                <a:sym typeface="Cairo"/>
              </a:rPr>
              <a:t>Mercury is the closest to the Sun of them all</a:t>
            </a:r>
            <a:endParaRPr sz="1600">
              <a:solidFill>
                <a:schemeClr val="dk1"/>
              </a:solidFill>
              <a:latin typeface="Cairo"/>
              <a:ea typeface="Cairo"/>
              <a:cs typeface="Cairo"/>
              <a:sym typeface="Cairo"/>
            </a:endParaRPr>
          </a:p>
        </p:txBody>
      </p:sp>
      <p:sp>
        <p:nvSpPr>
          <p:cNvPr id="1533" name="Google Shape;1533;p71"/>
          <p:cNvSpPr txBox="1"/>
          <p:nvPr/>
        </p:nvSpPr>
        <p:spPr>
          <a:xfrm>
            <a:off x="714225" y="4290475"/>
            <a:ext cx="77154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rgbClr val="FC9B87"/>
                </a:solidFill>
                <a:uFill>
                  <a:noFill/>
                </a:uFill>
                <a:latin typeface="Cairo"/>
                <a:ea typeface="Cairo"/>
                <a:cs typeface="Cairo"/>
                <a:sym typeface="Cairo"/>
                <a:hlinkClick r:id="rId5">
                  <a:extLst>
                    <a:ext uri="{A12FA001-AC4F-418D-AE19-62706E023703}">
                      <ahyp:hlinkClr xmlns:ahyp="http://schemas.microsoft.com/office/drawing/2018/hyperlinkcolor" val="tx"/>
                    </a:ext>
                  </a:extLst>
                </a:hlinkClick>
              </a:rPr>
              <a:t>For more info, click here</a:t>
            </a:r>
            <a:endParaRPr lang="en-US" sz="1200" b="1" dirty="0">
              <a:solidFill>
                <a:srgbClr val="FC9B87"/>
              </a:solidFill>
              <a:latin typeface="Cairo"/>
              <a:ea typeface="Cairo"/>
              <a:cs typeface="Cairo"/>
              <a:sym typeface="Cairo"/>
            </a:endParaRPr>
          </a:p>
        </p:txBody>
      </p:sp>
      <p:sp>
        <p:nvSpPr>
          <p:cNvPr id="1534" name="Google Shape;1534;p71">
            <a:hlinkClick r:id="rId6"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1535" name="Google Shape;1535;p71">
            <a:hlinkClick r:id="rId7"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1</a:t>
            </a:r>
            <a:endParaRPr>
              <a:solidFill>
                <a:schemeClr val="accent5"/>
              </a:solidFill>
              <a:latin typeface="Bungee"/>
              <a:ea typeface="Bungee"/>
              <a:cs typeface="Bungee"/>
              <a:sym typeface="Bungee"/>
            </a:endParaRPr>
          </a:p>
        </p:txBody>
      </p:sp>
      <p:sp>
        <p:nvSpPr>
          <p:cNvPr id="1536" name="Google Shape;1536;p71">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37" name="Google Shape;1537;p71">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1538" name="Google Shape;1538;p71"/>
          <p:cNvGrpSpPr/>
          <p:nvPr/>
        </p:nvGrpSpPr>
        <p:grpSpPr>
          <a:xfrm>
            <a:off x="1775852" y="2070456"/>
            <a:ext cx="1653073" cy="1330894"/>
            <a:chOff x="1775852" y="2070456"/>
            <a:chExt cx="1653073" cy="1330894"/>
          </a:xfrm>
        </p:grpSpPr>
        <p:grpSp>
          <p:nvGrpSpPr>
            <p:cNvPr id="1539" name="Google Shape;1539;p71"/>
            <p:cNvGrpSpPr/>
            <p:nvPr/>
          </p:nvGrpSpPr>
          <p:grpSpPr>
            <a:xfrm>
              <a:off x="1846124" y="2070456"/>
              <a:ext cx="887636" cy="688916"/>
              <a:chOff x="3475975" y="3724775"/>
              <a:chExt cx="566275" cy="439500"/>
            </a:xfrm>
          </p:grpSpPr>
          <p:sp>
            <p:nvSpPr>
              <p:cNvPr id="1540" name="Google Shape;1540;p71"/>
              <p:cNvSpPr/>
              <p:nvPr/>
            </p:nvSpPr>
            <p:spPr>
              <a:xfrm>
                <a:off x="3475975" y="3724775"/>
                <a:ext cx="566275" cy="439500"/>
              </a:xfrm>
              <a:custGeom>
                <a:avLst/>
                <a:gdLst/>
                <a:ahLst/>
                <a:cxnLst/>
                <a:rect l="l" t="t" r="r" b="b"/>
                <a:pathLst>
                  <a:path w="22651" h="17580" extrusionOk="0">
                    <a:moveTo>
                      <a:pt x="11242" y="17580"/>
                    </a:moveTo>
                    <a:cubicBezTo>
                      <a:pt x="14678" y="16779"/>
                      <a:pt x="22650" y="10508"/>
                      <a:pt x="20516" y="5438"/>
                    </a:cubicBezTo>
                    <a:cubicBezTo>
                      <a:pt x="18381" y="334"/>
                      <a:pt x="12643" y="2736"/>
                      <a:pt x="11276" y="5071"/>
                    </a:cubicBezTo>
                    <a:cubicBezTo>
                      <a:pt x="9908" y="2669"/>
                      <a:pt x="3904" y="1"/>
                      <a:pt x="1936" y="5438"/>
                    </a:cubicBezTo>
                    <a:cubicBezTo>
                      <a:pt x="1" y="10808"/>
                      <a:pt x="7773" y="16746"/>
                      <a:pt x="11242" y="175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1"/>
              <p:cNvSpPr/>
              <p:nvPr/>
            </p:nvSpPr>
            <p:spPr>
              <a:xfrm>
                <a:off x="3526025" y="3904075"/>
                <a:ext cx="115100" cy="115100"/>
              </a:xfrm>
              <a:custGeom>
                <a:avLst/>
                <a:gdLst/>
                <a:ahLst/>
                <a:cxnLst/>
                <a:rect l="l" t="t" r="r" b="b"/>
                <a:pathLst>
                  <a:path w="4604" h="4604" extrusionOk="0">
                    <a:moveTo>
                      <a:pt x="4604" y="3069"/>
                    </a:moveTo>
                    <a:lnTo>
                      <a:pt x="3069" y="3069"/>
                    </a:lnTo>
                    <a:lnTo>
                      <a:pt x="3069" y="4604"/>
                    </a:lnTo>
                    <a:lnTo>
                      <a:pt x="1501" y="4604"/>
                    </a:lnTo>
                    <a:lnTo>
                      <a:pt x="1501" y="3069"/>
                    </a:lnTo>
                    <a:lnTo>
                      <a:pt x="0" y="3069"/>
                    </a:lnTo>
                    <a:lnTo>
                      <a:pt x="0" y="1568"/>
                    </a:lnTo>
                    <a:lnTo>
                      <a:pt x="1501" y="1568"/>
                    </a:lnTo>
                    <a:lnTo>
                      <a:pt x="1501" y="0"/>
                    </a:lnTo>
                    <a:lnTo>
                      <a:pt x="3069" y="0"/>
                    </a:lnTo>
                    <a:lnTo>
                      <a:pt x="3069" y="1568"/>
                    </a:lnTo>
                    <a:lnTo>
                      <a:pt x="4604" y="156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1"/>
              <p:cNvSpPr/>
              <p:nvPr/>
            </p:nvSpPr>
            <p:spPr>
              <a:xfrm>
                <a:off x="3686125" y="3889900"/>
                <a:ext cx="143475" cy="143450"/>
              </a:xfrm>
              <a:custGeom>
                <a:avLst/>
                <a:gdLst/>
                <a:ahLst/>
                <a:cxnLst/>
                <a:rect l="l" t="t" r="r" b="b"/>
                <a:pathLst>
                  <a:path w="5739" h="5738" extrusionOk="0">
                    <a:moveTo>
                      <a:pt x="5738" y="3836"/>
                    </a:moveTo>
                    <a:lnTo>
                      <a:pt x="3837" y="3836"/>
                    </a:lnTo>
                    <a:lnTo>
                      <a:pt x="3837" y="5738"/>
                    </a:lnTo>
                    <a:lnTo>
                      <a:pt x="1902" y="5738"/>
                    </a:lnTo>
                    <a:lnTo>
                      <a:pt x="1902" y="3836"/>
                    </a:lnTo>
                    <a:lnTo>
                      <a:pt x="1" y="3836"/>
                    </a:lnTo>
                    <a:lnTo>
                      <a:pt x="1" y="1902"/>
                    </a:lnTo>
                    <a:lnTo>
                      <a:pt x="1902" y="1902"/>
                    </a:lnTo>
                    <a:lnTo>
                      <a:pt x="1902" y="0"/>
                    </a:lnTo>
                    <a:lnTo>
                      <a:pt x="3837" y="0"/>
                    </a:lnTo>
                    <a:lnTo>
                      <a:pt x="3837" y="1902"/>
                    </a:lnTo>
                    <a:lnTo>
                      <a:pt x="5738" y="190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1"/>
              <p:cNvSpPr/>
              <p:nvPr/>
            </p:nvSpPr>
            <p:spPr>
              <a:xfrm>
                <a:off x="3874600" y="3904075"/>
                <a:ext cx="114275" cy="115100"/>
              </a:xfrm>
              <a:custGeom>
                <a:avLst/>
                <a:gdLst/>
                <a:ahLst/>
                <a:cxnLst/>
                <a:rect l="l" t="t" r="r" b="b"/>
                <a:pathLst>
                  <a:path w="4571" h="4604" extrusionOk="0">
                    <a:moveTo>
                      <a:pt x="4571" y="3069"/>
                    </a:moveTo>
                    <a:lnTo>
                      <a:pt x="3036" y="3069"/>
                    </a:lnTo>
                    <a:lnTo>
                      <a:pt x="3036" y="4604"/>
                    </a:lnTo>
                    <a:lnTo>
                      <a:pt x="1535" y="4604"/>
                    </a:lnTo>
                    <a:lnTo>
                      <a:pt x="1535" y="3069"/>
                    </a:lnTo>
                    <a:lnTo>
                      <a:pt x="1" y="3069"/>
                    </a:lnTo>
                    <a:lnTo>
                      <a:pt x="1" y="1568"/>
                    </a:lnTo>
                    <a:lnTo>
                      <a:pt x="1535" y="1568"/>
                    </a:lnTo>
                    <a:lnTo>
                      <a:pt x="1535" y="0"/>
                    </a:lnTo>
                    <a:lnTo>
                      <a:pt x="3036" y="0"/>
                    </a:lnTo>
                    <a:lnTo>
                      <a:pt x="3036" y="1568"/>
                    </a:lnTo>
                    <a:lnTo>
                      <a:pt x="4571" y="156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71"/>
            <p:cNvGrpSpPr/>
            <p:nvPr/>
          </p:nvGrpSpPr>
          <p:grpSpPr>
            <a:xfrm>
              <a:off x="1775852" y="2308194"/>
              <a:ext cx="1653073" cy="1093157"/>
              <a:chOff x="1519600" y="3137700"/>
              <a:chExt cx="1186700" cy="784750"/>
            </a:xfrm>
          </p:grpSpPr>
          <p:sp>
            <p:nvSpPr>
              <p:cNvPr id="1545" name="Google Shape;1545;p71"/>
              <p:cNvSpPr/>
              <p:nvPr/>
            </p:nvSpPr>
            <p:spPr>
              <a:xfrm>
                <a:off x="2167550" y="3729775"/>
                <a:ext cx="538750" cy="79250"/>
              </a:xfrm>
              <a:custGeom>
                <a:avLst/>
                <a:gdLst/>
                <a:ahLst/>
                <a:cxnLst/>
                <a:rect l="l" t="t" r="r" b="b"/>
                <a:pathLst>
                  <a:path w="21550" h="3170" extrusionOk="0">
                    <a:moveTo>
                      <a:pt x="10775" y="1"/>
                    </a:moveTo>
                    <a:cubicBezTo>
                      <a:pt x="4837" y="1"/>
                      <a:pt x="1" y="701"/>
                      <a:pt x="1" y="1568"/>
                    </a:cubicBezTo>
                    <a:cubicBezTo>
                      <a:pt x="1" y="2436"/>
                      <a:pt x="4837" y="3170"/>
                      <a:pt x="10775" y="3170"/>
                    </a:cubicBezTo>
                    <a:cubicBezTo>
                      <a:pt x="16746" y="3170"/>
                      <a:pt x="21549" y="2436"/>
                      <a:pt x="21549" y="1568"/>
                    </a:cubicBezTo>
                    <a:cubicBezTo>
                      <a:pt x="21549" y="701"/>
                      <a:pt x="16746" y="1"/>
                      <a:pt x="10775" y="1"/>
                    </a:cubicBezTo>
                    <a:close/>
                  </a:path>
                </a:pathLst>
              </a:custGeom>
              <a:solidFill>
                <a:schemeClr val="lt2">
                  <a:alpha val="7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1"/>
              <p:cNvSpPr/>
              <p:nvPr/>
            </p:nvSpPr>
            <p:spPr>
              <a:xfrm>
                <a:off x="1537100" y="3843200"/>
                <a:ext cx="783075" cy="79250"/>
              </a:xfrm>
              <a:custGeom>
                <a:avLst/>
                <a:gdLst/>
                <a:ahLst/>
                <a:cxnLst/>
                <a:rect l="l" t="t" r="r" b="b"/>
                <a:pathLst>
                  <a:path w="31323" h="3170" extrusionOk="0">
                    <a:moveTo>
                      <a:pt x="15678" y="0"/>
                    </a:moveTo>
                    <a:cubicBezTo>
                      <a:pt x="7006" y="0"/>
                      <a:pt x="1" y="701"/>
                      <a:pt x="1" y="1568"/>
                    </a:cubicBezTo>
                    <a:cubicBezTo>
                      <a:pt x="1" y="2435"/>
                      <a:pt x="7006" y="3169"/>
                      <a:pt x="15678" y="3169"/>
                    </a:cubicBezTo>
                    <a:cubicBezTo>
                      <a:pt x="24318" y="3169"/>
                      <a:pt x="31323" y="2435"/>
                      <a:pt x="31323" y="1568"/>
                    </a:cubicBezTo>
                    <a:cubicBezTo>
                      <a:pt x="31323" y="701"/>
                      <a:pt x="24318" y="0"/>
                      <a:pt x="15678" y="0"/>
                    </a:cubicBezTo>
                    <a:close/>
                  </a:path>
                </a:pathLst>
              </a:custGeom>
              <a:solidFill>
                <a:schemeClr val="lt2">
                  <a:alpha val="7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1"/>
              <p:cNvSpPr/>
              <p:nvPr/>
            </p:nvSpPr>
            <p:spPr>
              <a:xfrm>
                <a:off x="2183400" y="3164375"/>
                <a:ext cx="507050" cy="604625"/>
              </a:xfrm>
              <a:custGeom>
                <a:avLst/>
                <a:gdLst/>
                <a:ahLst/>
                <a:cxnLst/>
                <a:rect l="l" t="t" r="r" b="b"/>
                <a:pathLst>
                  <a:path w="20282" h="24185" extrusionOk="0">
                    <a:moveTo>
                      <a:pt x="2269" y="0"/>
                    </a:moveTo>
                    <a:cubicBezTo>
                      <a:pt x="1034" y="0"/>
                      <a:pt x="0" y="1035"/>
                      <a:pt x="0" y="2302"/>
                    </a:cubicBezTo>
                    <a:lnTo>
                      <a:pt x="0" y="21916"/>
                    </a:lnTo>
                    <a:cubicBezTo>
                      <a:pt x="0" y="23150"/>
                      <a:pt x="1034" y="24184"/>
                      <a:pt x="2269" y="24184"/>
                    </a:cubicBezTo>
                    <a:lnTo>
                      <a:pt x="18013" y="24184"/>
                    </a:lnTo>
                    <a:cubicBezTo>
                      <a:pt x="19281" y="24184"/>
                      <a:pt x="20282" y="23150"/>
                      <a:pt x="20282" y="21916"/>
                    </a:cubicBezTo>
                    <a:lnTo>
                      <a:pt x="20282" y="2302"/>
                    </a:lnTo>
                    <a:cubicBezTo>
                      <a:pt x="20282" y="1035"/>
                      <a:pt x="19281" y="0"/>
                      <a:pt x="18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1"/>
              <p:cNvSpPr/>
              <p:nvPr/>
            </p:nvSpPr>
            <p:spPr>
              <a:xfrm>
                <a:off x="2234275" y="3213575"/>
                <a:ext cx="405300" cy="492875"/>
              </a:xfrm>
              <a:custGeom>
                <a:avLst/>
                <a:gdLst/>
                <a:ahLst/>
                <a:cxnLst/>
                <a:rect l="l" t="t" r="r" b="b"/>
                <a:pathLst>
                  <a:path w="16212" h="19715" extrusionOk="0">
                    <a:moveTo>
                      <a:pt x="16212" y="1"/>
                    </a:moveTo>
                    <a:lnTo>
                      <a:pt x="0" y="1"/>
                    </a:lnTo>
                    <a:lnTo>
                      <a:pt x="0" y="19715"/>
                    </a:lnTo>
                    <a:lnTo>
                      <a:pt x="12643" y="19715"/>
                    </a:lnTo>
                    <a:lnTo>
                      <a:pt x="16212" y="197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1"/>
              <p:cNvSpPr/>
              <p:nvPr/>
            </p:nvSpPr>
            <p:spPr>
              <a:xfrm>
                <a:off x="2334350" y="3153525"/>
                <a:ext cx="210175" cy="75075"/>
              </a:xfrm>
              <a:custGeom>
                <a:avLst/>
                <a:gdLst/>
                <a:ahLst/>
                <a:cxnLst/>
                <a:rect l="l" t="t" r="r" b="b"/>
                <a:pathLst>
                  <a:path w="8407" h="3003" extrusionOk="0">
                    <a:moveTo>
                      <a:pt x="0" y="1"/>
                    </a:moveTo>
                    <a:lnTo>
                      <a:pt x="0" y="3003"/>
                    </a:lnTo>
                    <a:lnTo>
                      <a:pt x="8406" y="3003"/>
                    </a:lnTo>
                    <a:lnTo>
                      <a:pt x="8406" y="1"/>
                    </a:lnTo>
                    <a:close/>
                  </a:path>
                </a:pathLst>
              </a:custGeom>
              <a:solidFill>
                <a:srgbClr val="707B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1"/>
              <p:cNvSpPr/>
              <p:nvPr/>
            </p:nvSpPr>
            <p:spPr>
              <a:xfrm>
                <a:off x="2371025" y="3137700"/>
                <a:ext cx="136800" cy="54225"/>
              </a:xfrm>
              <a:custGeom>
                <a:avLst/>
                <a:gdLst/>
                <a:ahLst/>
                <a:cxnLst/>
                <a:rect l="l" t="t" r="r" b="b"/>
                <a:pathLst>
                  <a:path w="5472" h="2169" extrusionOk="0">
                    <a:moveTo>
                      <a:pt x="4404" y="2168"/>
                    </a:moveTo>
                    <a:lnTo>
                      <a:pt x="1068" y="2168"/>
                    </a:lnTo>
                    <a:lnTo>
                      <a:pt x="1" y="0"/>
                    </a:lnTo>
                    <a:lnTo>
                      <a:pt x="5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1"/>
              <p:cNvSpPr/>
              <p:nvPr/>
            </p:nvSpPr>
            <p:spPr>
              <a:xfrm>
                <a:off x="2234275" y="3262775"/>
                <a:ext cx="405300" cy="415325"/>
              </a:xfrm>
              <a:custGeom>
                <a:avLst/>
                <a:gdLst/>
                <a:ahLst/>
                <a:cxnLst/>
                <a:rect l="l" t="t" r="r" b="b"/>
                <a:pathLst>
                  <a:path w="16212" h="16613" extrusionOk="0">
                    <a:moveTo>
                      <a:pt x="16212" y="8140"/>
                    </a:moveTo>
                    <a:lnTo>
                      <a:pt x="16212" y="8840"/>
                    </a:lnTo>
                    <a:lnTo>
                      <a:pt x="12776" y="8840"/>
                    </a:lnTo>
                    <a:lnTo>
                      <a:pt x="12542" y="8840"/>
                    </a:lnTo>
                    <a:lnTo>
                      <a:pt x="12442" y="8640"/>
                    </a:lnTo>
                    <a:lnTo>
                      <a:pt x="11909" y="7172"/>
                    </a:lnTo>
                    <a:lnTo>
                      <a:pt x="11141" y="9541"/>
                    </a:lnTo>
                    <a:lnTo>
                      <a:pt x="10708" y="10875"/>
                    </a:lnTo>
                    <a:lnTo>
                      <a:pt x="10441" y="9507"/>
                    </a:lnTo>
                    <a:lnTo>
                      <a:pt x="9874" y="6505"/>
                    </a:lnTo>
                    <a:lnTo>
                      <a:pt x="8106" y="14678"/>
                    </a:lnTo>
                    <a:lnTo>
                      <a:pt x="7706" y="16613"/>
                    </a:lnTo>
                    <a:lnTo>
                      <a:pt x="7405" y="14678"/>
                    </a:lnTo>
                    <a:lnTo>
                      <a:pt x="5871" y="4003"/>
                    </a:lnTo>
                    <a:lnTo>
                      <a:pt x="4870" y="8573"/>
                    </a:lnTo>
                    <a:lnTo>
                      <a:pt x="4837" y="8840"/>
                    </a:lnTo>
                    <a:lnTo>
                      <a:pt x="4537" y="8840"/>
                    </a:lnTo>
                    <a:lnTo>
                      <a:pt x="0" y="8840"/>
                    </a:lnTo>
                    <a:lnTo>
                      <a:pt x="0" y="8140"/>
                    </a:lnTo>
                    <a:lnTo>
                      <a:pt x="4237" y="8140"/>
                    </a:lnTo>
                    <a:lnTo>
                      <a:pt x="5604" y="1935"/>
                    </a:lnTo>
                    <a:lnTo>
                      <a:pt x="6004" y="1"/>
                    </a:lnTo>
                    <a:lnTo>
                      <a:pt x="6305" y="1935"/>
                    </a:lnTo>
                    <a:lnTo>
                      <a:pt x="7839" y="12610"/>
                    </a:lnTo>
                    <a:lnTo>
                      <a:pt x="9540" y="4671"/>
                    </a:lnTo>
                    <a:lnTo>
                      <a:pt x="9907" y="2969"/>
                    </a:lnTo>
                    <a:lnTo>
                      <a:pt x="10241" y="4671"/>
                    </a:lnTo>
                    <a:lnTo>
                      <a:pt x="10875" y="8006"/>
                    </a:lnTo>
                    <a:lnTo>
                      <a:pt x="11542" y="6005"/>
                    </a:lnTo>
                    <a:lnTo>
                      <a:pt x="11842" y="5038"/>
                    </a:lnTo>
                    <a:lnTo>
                      <a:pt x="12176" y="5972"/>
                    </a:lnTo>
                    <a:lnTo>
                      <a:pt x="13043" y="814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1"/>
              <p:cNvSpPr/>
              <p:nvPr/>
            </p:nvSpPr>
            <p:spPr>
              <a:xfrm>
                <a:off x="2054975" y="3599675"/>
                <a:ext cx="64225" cy="63425"/>
              </a:xfrm>
              <a:custGeom>
                <a:avLst/>
                <a:gdLst/>
                <a:ahLst/>
                <a:cxnLst/>
                <a:rect l="l" t="t" r="r" b="b"/>
                <a:pathLst>
                  <a:path w="2569" h="2537" extrusionOk="0">
                    <a:moveTo>
                      <a:pt x="467" y="368"/>
                    </a:moveTo>
                    <a:lnTo>
                      <a:pt x="467" y="368"/>
                    </a:lnTo>
                    <a:cubicBezTo>
                      <a:pt x="868" y="1"/>
                      <a:pt x="1468" y="34"/>
                      <a:pt x="1835" y="435"/>
                    </a:cubicBezTo>
                    <a:lnTo>
                      <a:pt x="2569" y="1235"/>
                    </a:lnTo>
                    <a:lnTo>
                      <a:pt x="1101" y="2536"/>
                    </a:lnTo>
                    <a:lnTo>
                      <a:pt x="367" y="1736"/>
                    </a:lnTo>
                    <a:cubicBezTo>
                      <a:pt x="0" y="1335"/>
                      <a:pt x="34" y="735"/>
                      <a:pt x="467" y="3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1"/>
              <p:cNvSpPr/>
              <p:nvPr/>
            </p:nvSpPr>
            <p:spPr>
              <a:xfrm>
                <a:off x="2082500" y="3630550"/>
                <a:ext cx="64225" cy="64225"/>
              </a:xfrm>
              <a:custGeom>
                <a:avLst/>
                <a:gdLst/>
                <a:ahLst/>
                <a:cxnLst/>
                <a:rect l="l" t="t" r="r" b="b"/>
                <a:pathLst>
                  <a:path w="2569" h="2569" extrusionOk="0">
                    <a:moveTo>
                      <a:pt x="2135" y="2202"/>
                    </a:moveTo>
                    <a:lnTo>
                      <a:pt x="2135" y="2202"/>
                    </a:lnTo>
                    <a:cubicBezTo>
                      <a:pt x="2535" y="1835"/>
                      <a:pt x="2569" y="1201"/>
                      <a:pt x="2202" y="801"/>
                    </a:cubicBezTo>
                    <a:lnTo>
                      <a:pt x="1468" y="0"/>
                    </a:lnTo>
                    <a:lnTo>
                      <a:pt x="0" y="1334"/>
                    </a:lnTo>
                    <a:lnTo>
                      <a:pt x="734" y="2135"/>
                    </a:lnTo>
                    <a:cubicBezTo>
                      <a:pt x="1101" y="2535"/>
                      <a:pt x="1735" y="2569"/>
                      <a:pt x="2135" y="22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1"/>
              <p:cNvSpPr/>
              <p:nvPr/>
            </p:nvSpPr>
            <p:spPr>
              <a:xfrm>
                <a:off x="1669700" y="3584675"/>
                <a:ext cx="650475" cy="301900"/>
              </a:xfrm>
              <a:custGeom>
                <a:avLst/>
                <a:gdLst/>
                <a:ahLst/>
                <a:cxnLst/>
                <a:rect l="l" t="t" r="r" b="b"/>
                <a:pathLst>
                  <a:path w="26019" h="12076" extrusionOk="0">
                    <a:moveTo>
                      <a:pt x="201" y="1602"/>
                    </a:moveTo>
                    <a:cubicBezTo>
                      <a:pt x="0" y="4771"/>
                      <a:pt x="1602" y="7573"/>
                      <a:pt x="4170" y="9441"/>
                    </a:cubicBezTo>
                    <a:cubicBezTo>
                      <a:pt x="5771" y="10608"/>
                      <a:pt x="7606" y="11375"/>
                      <a:pt x="9574" y="11709"/>
                    </a:cubicBezTo>
                    <a:cubicBezTo>
                      <a:pt x="11675" y="12076"/>
                      <a:pt x="13810" y="11942"/>
                      <a:pt x="15845" y="11309"/>
                    </a:cubicBezTo>
                    <a:cubicBezTo>
                      <a:pt x="19915" y="10008"/>
                      <a:pt x="23784" y="6572"/>
                      <a:pt x="26019" y="201"/>
                    </a:cubicBezTo>
                    <a:lnTo>
                      <a:pt x="25452" y="0"/>
                    </a:lnTo>
                    <a:cubicBezTo>
                      <a:pt x="23317" y="6172"/>
                      <a:pt x="19581" y="9507"/>
                      <a:pt x="15645" y="10742"/>
                    </a:cubicBezTo>
                    <a:cubicBezTo>
                      <a:pt x="13710" y="11342"/>
                      <a:pt x="11675" y="11509"/>
                      <a:pt x="9674" y="11142"/>
                    </a:cubicBezTo>
                    <a:cubicBezTo>
                      <a:pt x="7806" y="10842"/>
                      <a:pt x="6038" y="10108"/>
                      <a:pt x="4504" y="9007"/>
                    </a:cubicBezTo>
                    <a:cubicBezTo>
                      <a:pt x="2135" y="7239"/>
                      <a:pt x="601" y="4637"/>
                      <a:pt x="768" y="16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1"/>
              <p:cNvSpPr/>
              <p:nvPr/>
            </p:nvSpPr>
            <p:spPr>
              <a:xfrm>
                <a:off x="2288475" y="3561325"/>
                <a:ext cx="50050" cy="50050"/>
              </a:xfrm>
              <a:custGeom>
                <a:avLst/>
                <a:gdLst/>
                <a:ahLst/>
                <a:cxnLst/>
                <a:rect l="l" t="t" r="r" b="b"/>
                <a:pathLst>
                  <a:path w="2002" h="2002" extrusionOk="0">
                    <a:moveTo>
                      <a:pt x="1001" y="0"/>
                    </a:moveTo>
                    <a:cubicBezTo>
                      <a:pt x="434" y="0"/>
                      <a:pt x="0" y="467"/>
                      <a:pt x="0" y="1001"/>
                    </a:cubicBezTo>
                    <a:cubicBezTo>
                      <a:pt x="0" y="1568"/>
                      <a:pt x="434" y="2002"/>
                      <a:pt x="1001" y="2002"/>
                    </a:cubicBezTo>
                    <a:cubicBezTo>
                      <a:pt x="1535" y="2002"/>
                      <a:pt x="2002" y="1568"/>
                      <a:pt x="2002" y="1001"/>
                    </a:cubicBezTo>
                    <a:cubicBezTo>
                      <a:pt x="2002" y="467"/>
                      <a:pt x="1535" y="0"/>
                      <a:pt x="1001" y="0"/>
                    </a:cubicBezTo>
                    <a:close/>
                  </a:path>
                </a:pathLst>
              </a:custGeom>
              <a:solidFill>
                <a:srgbClr val="FEF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1"/>
              <p:cNvSpPr/>
              <p:nvPr/>
            </p:nvSpPr>
            <p:spPr>
              <a:xfrm>
                <a:off x="1519600" y="3308650"/>
                <a:ext cx="338600" cy="309400"/>
              </a:xfrm>
              <a:custGeom>
                <a:avLst/>
                <a:gdLst/>
                <a:ahLst/>
                <a:cxnLst/>
                <a:rect l="l" t="t" r="r" b="b"/>
                <a:pathLst>
                  <a:path w="13544" h="12376" extrusionOk="0">
                    <a:moveTo>
                      <a:pt x="13543" y="5504"/>
                    </a:moveTo>
                    <a:cubicBezTo>
                      <a:pt x="13543" y="3736"/>
                      <a:pt x="13376" y="2569"/>
                      <a:pt x="12976" y="1701"/>
                    </a:cubicBezTo>
                    <a:cubicBezTo>
                      <a:pt x="12509" y="634"/>
                      <a:pt x="11442" y="0"/>
                      <a:pt x="10307" y="67"/>
                    </a:cubicBezTo>
                    <a:lnTo>
                      <a:pt x="10307" y="634"/>
                    </a:lnTo>
                    <a:cubicBezTo>
                      <a:pt x="11241" y="534"/>
                      <a:pt x="12109" y="1068"/>
                      <a:pt x="12476" y="1935"/>
                    </a:cubicBezTo>
                    <a:cubicBezTo>
                      <a:pt x="12843" y="2702"/>
                      <a:pt x="13009" y="3836"/>
                      <a:pt x="13009" y="5504"/>
                    </a:cubicBezTo>
                    <a:cubicBezTo>
                      <a:pt x="13009" y="9741"/>
                      <a:pt x="10875" y="11809"/>
                      <a:pt x="6505" y="11809"/>
                    </a:cubicBezTo>
                    <a:cubicBezTo>
                      <a:pt x="2502" y="11642"/>
                      <a:pt x="534" y="9574"/>
                      <a:pt x="534" y="5504"/>
                    </a:cubicBezTo>
                    <a:cubicBezTo>
                      <a:pt x="534" y="3836"/>
                      <a:pt x="701" y="2702"/>
                      <a:pt x="1068" y="1935"/>
                    </a:cubicBezTo>
                    <a:cubicBezTo>
                      <a:pt x="1434" y="1068"/>
                      <a:pt x="2302" y="534"/>
                      <a:pt x="3236" y="634"/>
                    </a:cubicBezTo>
                    <a:lnTo>
                      <a:pt x="3236" y="67"/>
                    </a:lnTo>
                    <a:cubicBezTo>
                      <a:pt x="2102" y="0"/>
                      <a:pt x="1034" y="667"/>
                      <a:pt x="567" y="1701"/>
                    </a:cubicBezTo>
                    <a:cubicBezTo>
                      <a:pt x="167" y="2569"/>
                      <a:pt x="0" y="3736"/>
                      <a:pt x="0" y="5504"/>
                    </a:cubicBezTo>
                    <a:cubicBezTo>
                      <a:pt x="0" y="9874"/>
                      <a:pt x="2168" y="12176"/>
                      <a:pt x="6471" y="12376"/>
                    </a:cubicBezTo>
                    <a:lnTo>
                      <a:pt x="6471" y="12376"/>
                    </a:lnTo>
                    <a:lnTo>
                      <a:pt x="7038" y="12376"/>
                    </a:lnTo>
                    <a:lnTo>
                      <a:pt x="7038" y="12342"/>
                    </a:lnTo>
                    <a:cubicBezTo>
                      <a:pt x="11375" y="12176"/>
                      <a:pt x="13543" y="9874"/>
                      <a:pt x="13543" y="55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1"/>
              <p:cNvSpPr/>
              <p:nvPr/>
            </p:nvSpPr>
            <p:spPr>
              <a:xfrm>
                <a:off x="1567950" y="3300300"/>
                <a:ext cx="62575" cy="34225"/>
              </a:xfrm>
              <a:custGeom>
                <a:avLst/>
                <a:gdLst/>
                <a:ahLst/>
                <a:cxnLst/>
                <a:rect l="l" t="t" r="r" b="b"/>
                <a:pathLst>
                  <a:path w="2503" h="1369" extrusionOk="0">
                    <a:moveTo>
                      <a:pt x="268" y="1"/>
                    </a:moveTo>
                    <a:cubicBezTo>
                      <a:pt x="134" y="1"/>
                      <a:pt x="1" y="134"/>
                      <a:pt x="1" y="268"/>
                    </a:cubicBezTo>
                    <a:lnTo>
                      <a:pt x="1" y="1101"/>
                    </a:lnTo>
                    <a:cubicBezTo>
                      <a:pt x="1" y="1235"/>
                      <a:pt x="134" y="1368"/>
                      <a:pt x="268" y="1368"/>
                    </a:cubicBezTo>
                    <a:lnTo>
                      <a:pt x="2236" y="1368"/>
                    </a:lnTo>
                    <a:cubicBezTo>
                      <a:pt x="2369" y="1368"/>
                      <a:pt x="2503" y="1235"/>
                      <a:pt x="2503" y="1101"/>
                    </a:cubicBezTo>
                    <a:lnTo>
                      <a:pt x="2503" y="268"/>
                    </a:lnTo>
                    <a:cubicBezTo>
                      <a:pt x="2503" y="134"/>
                      <a:pt x="2369" y="1"/>
                      <a:pt x="22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1"/>
              <p:cNvSpPr/>
              <p:nvPr/>
            </p:nvSpPr>
            <p:spPr>
              <a:xfrm>
                <a:off x="1521250" y="3507125"/>
                <a:ext cx="330275" cy="117600"/>
              </a:xfrm>
              <a:custGeom>
                <a:avLst/>
                <a:gdLst/>
                <a:ahLst/>
                <a:cxnLst/>
                <a:rect l="l" t="t" r="r" b="b"/>
                <a:pathLst>
                  <a:path w="13211" h="4704" extrusionOk="0">
                    <a:moveTo>
                      <a:pt x="12843" y="401"/>
                    </a:moveTo>
                    <a:cubicBezTo>
                      <a:pt x="12543" y="267"/>
                      <a:pt x="12210" y="401"/>
                      <a:pt x="12109" y="701"/>
                    </a:cubicBezTo>
                    <a:cubicBezTo>
                      <a:pt x="11276" y="2635"/>
                      <a:pt x="9374" y="3603"/>
                      <a:pt x="6439" y="3603"/>
                    </a:cubicBezTo>
                    <a:cubicBezTo>
                      <a:pt x="3770" y="3503"/>
                      <a:pt x="2102" y="2535"/>
                      <a:pt x="1302" y="701"/>
                    </a:cubicBezTo>
                    <a:cubicBezTo>
                      <a:pt x="1002" y="0"/>
                      <a:pt x="1" y="467"/>
                      <a:pt x="301" y="1134"/>
                    </a:cubicBezTo>
                    <a:cubicBezTo>
                      <a:pt x="1268" y="3369"/>
                      <a:pt x="3303" y="4570"/>
                      <a:pt x="6405" y="4704"/>
                    </a:cubicBezTo>
                    <a:lnTo>
                      <a:pt x="6405" y="4704"/>
                    </a:lnTo>
                    <a:lnTo>
                      <a:pt x="6972" y="4704"/>
                    </a:lnTo>
                    <a:cubicBezTo>
                      <a:pt x="7039" y="4704"/>
                      <a:pt x="7106" y="4670"/>
                      <a:pt x="7173" y="4670"/>
                    </a:cubicBezTo>
                    <a:cubicBezTo>
                      <a:pt x="10175" y="4503"/>
                      <a:pt x="12143" y="3303"/>
                      <a:pt x="13110" y="1101"/>
                    </a:cubicBezTo>
                    <a:cubicBezTo>
                      <a:pt x="13210" y="834"/>
                      <a:pt x="13077" y="534"/>
                      <a:pt x="12843" y="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1"/>
              <p:cNvSpPr/>
              <p:nvPr/>
            </p:nvSpPr>
            <p:spPr>
              <a:xfrm>
                <a:off x="1879025" y="3507950"/>
                <a:ext cx="60900" cy="62575"/>
              </a:xfrm>
              <a:custGeom>
                <a:avLst/>
                <a:gdLst/>
                <a:ahLst/>
                <a:cxnLst/>
                <a:rect l="l" t="t" r="r" b="b"/>
                <a:pathLst>
                  <a:path w="2436" h="2503" extrusionOk="0">
                    <a:moveTo>
                      <a:pt x="1701" y="234"/>
                    </a:moveTo>
                    <a:lnTo>
                      <a:pt x="1701" y="234"/>
                    </a:lnTo>
                    <a:cubicBezTo>
                      <a:pt x="2202" y="434"/>
                      <a:pt x="2435" y="1001"/>
                      <a:pt x="2235" y="1502"/>
                    </a:cubicBezTo>
                    <a:lnTo>
                      <a:pt x="1801" y="2502"/>
                    </a:lnTo>
                    <a:lnTo>
                      <a:pt x="0" y="1735"/>
                    </a:lnTo>
                    <a:lnTo>
                      <a:pt x="400" y="734"/>
                    </a:lnTo>
                    <a:cubicBezTo>
                      <a:pt x="600" y="234"/>
                      <a:pt x="1201" y="1"/>
                      <a:pt x="1701" y="2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1"/>
              <p:cNvSpPr/>
              <p:nvPr/>
            </p:nvSpPr>
            <p:spPr>
              <a:xfrm>
                <a:off x="1863175" y="3551325"/>
                <a:ext cx="60900" cy="62550"/>
              </a:xfrm>
              <a:custGeom>
                <a:avLst/>
                <a:gdLst/>
                <a:ahLst/>
                <a:cxnLst/>
                <a:rect l="l" t="t" r="r" b="b"/>
                <a:pathLst>
                  <a:path w="2436" h="2502" extrusionOk="0">
                    <a:moveTo>
                      <a:pt x="734" y="2268"/>
                    </a:moveTo>
                    <a:lnTo>
                      <a:pt x="734" y="2268"/>
                    </a:lnTo>
                    <a:cubicBezTo>
                      <a:pt x="1234" y="2502"/>
                      <a:pt x="1802" y="2268"/>
                      <a:pt x="2002" y="1768"/>
                    </a:cubicBezTo>
                    <a:lnTo>
                      <a:pt x="2435" y="767"/>
                    </a:lnTo>
                    <a:lnTo>
                      <a:pt x="634" y="0"/>
                    </a:lnTo>
                    <a:lnTo>
                      <a:pt x="200" y="1001"/>
                    </a:lnTo>
                    <a:cubicBezTo>
                      <a:pt x="0" y="1501"/>
                      <a:pt x="234" y="2068"/>
                      <a:pt x="734" y="22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1" name="Google Shape;1561;p71"/>
            <p:cNvSpPr/>
            <p:nvPr/>
          </p:nvSpPr>
          <p:spPr>
            <a:xfrm>
              <a:off x="2076304" y="2532521"/>
              <a:ext cx="87167" cy="47675"/>
            </a:xfrm>
            <a:custGeom>
              <a:avLst/>
              <a:gdLst/>
              <a:ahLst/>
              <a:cxnLst/>
              <a:rect l="l" t="t" r="r" b="b"/>
              <a:pathLst>
                <a:path w="2503" h="1369" extrusionOk="0">
                  <a:moveTo>
                    <a:pt x="268" y="1"/>
                  </a:moveTo>
                  <a:cubicBezTo>
                    <a:pt x="134" y="1"/>
                    <a:pt x="1" y="134"/>
                    <a:pt x="1" y="268"/>
                  </a:cubicBezTo>
                  <a:lnTo>
                    <a:pt x="1" y="1101"/>
                  </a:lnTo>
                  <a:cubicBezTo>
                    <a:pt x="1" y="1235"/>
                    <a:pt x="134" y="1368"/>
                    <a:pt x="268" y="1368"/>
                  </a:cubicBezTo>
                  <a:lnTo>
                    <a:pt x="2236" y="1368"/>
                  </a:lnTo>
                  <a:cubicBezTo>
                    <a:pt x="2369" y="1368"/>
                    <a:pt x="2503" y="1235"/>
                    <a:pt x="2503" y="1101"/>
                  </a:cubicBezTo>
                  <a:lnTo>
                    <a:pt x="2503" y="268"/>
                  </a:lnTo>
                  <a:cubicBezTo>
                    <a:pt x="2503" y="134"/>
                    <a:pt x="2369" y="1"/>
                    <a:pt x="22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1523"/>
                                        </p:tgtEl>
                                        <p:attrNameLst>
                                          <p:attrName>r</p:attrName>
                                        </p:attrNameLst>
                                      </p:cBhvr>
                                    </p:animRot>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1538"/>
                                        </p:tgtEl>
                                        <p:attrNameLst>
                                          <p:attrName>style.visibility</p:attrName>
                                        </p:attrNameLst>
                                      </p:cBhvr>
                                      <p:to>
                                        <p:strVal val="visible"/>
                                      </p:to>
                                    </p:set>
                                    <p:animEffect transition="in" filter="fade">
                                      <p:cBhvr>
                                        <p:cTn id="10" dur="1000"/>
                                        <p:tgtEl>
                                          <p:spTgt spid="1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72"/>
          <p:cNvGrpSpPr/>
          <p:nvPr/>
        </p:nvGrpSpPr>
        <p:grpSpPr>
          <a:xfrm flipH="1">
            <a:off x="5127123" y="1492973"/>
            <a:ext cx="4027278" cy="3652148"/>
            <a:chOff x="1001725" y="2011725"/>
            <a:chExt cx="4599975" cy="4171500"/>
          </a:xfrm>
        </p:grpSpPr>
        <p:sp>
          <p:nvSpPr>
            <p:cNvPr id="1567" name="Google Shape;1567;p72"/>
            <p:cNvSpPr/>
            <p:nvPr/>
          </p:nvSpPr>
          <p:spPr>
            <a:xfrm>
              <a:off x="2391050" y="4298525"/>
              <a:ext cx="1161675" cy="1540300"/>
            </a:xfrm>
            <a:custGeom>
              <a:avLst/>
              <a:gdLst/>
              <a:ahLst/>
              <a:cxnLst/>
              <a:rect l="l" t="t" r="r" b="b"/>
              <a:pathLst>
                <a:path w="46467" h="61612" extrusionOk="0">
                  <a:moveTo>
                    <a:pt x="17046" y="0"/>
                  </a:moveTo>
                  <a:lnTo>
                    <a:pt x="0" y="19347"/>
                  </a:lnTo>
                  <a:lnTo>
                    <a:pt x="27553" y="61611"/>
                  </a:lnTo>
                  <a:lnTo>
                    <a:pt x="46467" y="30922"/>
                  </a:lnTo>
                  <a:lnTo>
                    <a:pt x="170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2"/>
            <p:cNvSpPr/>
            <p:nvPr/>
          </p:nvSpPr>
          <p:spPr>
            <a:xfrm>
              <a:off x="2721275" y="4362725"/>
              <a:ext cx="831450" cy="1049125"/>
            </a:xfrm>
            <a:custGeom>
              <a:avLst/>
              <a:gdLst/>
              <a:ahLst/>
              <a:cxnLst/>
              <a:rect l="l" t="t" r="r" b="b"/>
              <a:pathLst>
                <a:path w="33258" h="41965" extrusionOk="0">
                  <a:moveTo>
                    <a:pt x="3103" y="1"/>
                  </a:moveTo>
                  <a:lnTo>
                    <a:pt x="3103" y="1"/>
                  </a:lnTo>
                  <a:cubicBezTo>
                    <a:pt x="1" y="12410"/>
                    <a:pt x="4471" y="26320"/>
                    <a:pt x="14178" y="34592"/>
                  </a:cubicBezTo>
                  <a:cubicBezTo>
                    <a:pt x="16513" y="36594"/>
                    <a:pt x="19148" y="38261"/>
                    <a:pt x="21750" y="39929"/>
                  </a:cubicBezTo>
                  <a:cubicBezTo>
                    <a:pt x="22784" y="40630"/>
                    <a:pt x="23851" y="41297"/>
                    <a:pt x="24919" y="41964"/>
                  </a:cubicBezTo>
                  <a:lnTo>
                    <a:pt x="33258" y="28354"/>
                  </a:lnTo>
                  <a:cubicBezTo>
                    <a:pt x="33258" y="28354"/>
                    <a:pt x="3803" y="2402"/>
                    <a:pt x="31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2"/>
            <p:cNvSpPr/>
            <p:nvPr/>
          </p:nvSpPr>
          <p:spPr>
            <a:xfrm>
              <a:off x="2414350" y="3099325"/>
              <a:ext cx="2668575" cy="1984125"/>
            </a:xfrm>
            <a:custGeom>
              <a:avLst/>
              <a:gdLst/>
              <a:ahLst/>
              <a:cxnLst/>
              <a:rect l="l" t="t" r="r" b="b"/>
              <a:pathLst>
                <a:path w="106743" h="79365" extrusionOk="0">
                  <a:moveTo>
                    <a:pt x="54408" y="1"/>
                  </a:moveTo>
                  <a:cubicBezTo>
                    <a:pt x="1" y="30027"/>
                    <a:pt x="8283" y="79364"/>
                    <a:pt x="39850" y="79364"/>
                  </a:cubicBezTo>
                  <a:cubicBezTo>
                    <a:pt x="49313" y="79364"/>
                    <a:pt x="60868" y="74930"/>
                    <a:pt x="73455" y="64213"/>
                  </a:cubicBezTo>
                  <a:cubicBezTo>
                    <a:pt x="73455" y="64213"/>
                    <a:pt x="90500" y="60344"/>
                    <a:pt x="91334" y="42364"/>
                  </a:cubicBezTo>
                  <a:lnTo>
                    <a:pt x="91334" y="42364"/>
                  </a:lnTo>
                  <a:cubicBezTo>
                    <a:pt x="91334" y="42364"/>
                    <a:pt x="91334" y="42365"/>
                    <a:pt x="91334" y="42365"/>
                  </a:cubicBezTo>
                  <a:cubicBezTo>
                    <a:pt x="91376" y="42365"/>
                    <a:pt x="106742" y="28829"/>
                    <a:pt x="105478" y="18247"/>
                  </a:cubicBezTo>
                  <a:lnTo>
                    <a:pt x="544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2"/>
            <p:cNvSpPr/>
            <p:nvPr/>
          </p:nvSpPr>
          <p:spPr>
            <a:xfrm>
              <a:off x="3194950" y="3657225"/>
              <a:ext cx="944025" cy="683025"/>
            </a:xfrm>
            <a:custGeom>
              <a:avLst/>
              <a:gdLst/>
              <a:ahLst/>
              <a:cxnLst/>
              <a:rect l="l" t="t" r="r" b="b"/>
              <a:pathLst>
                <a:path w="37761" h="27321" fill="none" extrusionOk="0">
                  <a:moveTo>
                    <a:pt x="1" y="27320"/>
                  </a:moveTo>
                  <a:cubicBezTo>
                    <a:pt x="5338" y="27220"/>
                    <a:pt x="10375" y="25052"/>
                    <a:pt x="14978" y="22350"/>
                  </a:cubicBezTo>
                  <a:cubicBezTo>
                    <a:pt x="24218" y="16879"/>
                    <a:pt x="32157" y="9174"/>
                    <a:pt x="37761" y="1"/>
                  </a:cubicBezTo>
                </a:path>
              </a:pathLst>
            </a:custGeom>
            <a:noFill/>
            <a:ln w="250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2"/>
            <p:cNvSpPr/>
            <p:nvPr/>
          </p:nvSpPr>
          <p:spPr>
            <a:xfrm>
              <a:off x="3300025" y="3670575"/>
              <a:ext cx="555425" cy="78400"/>
            </a:xfrm>
            <a:custGeom>
              <a:avLst/>
              <a:gdLst/>
              <a:ahLst/>
              <a:cxnLst/>
              <a:rect l="l" t="t" r="r" b="b"/>
              <a:pathLst>
                <a:path w="22217" h="3136" fill="none" extrusionOk="0">
                  <a:moveTo>
                    <a:pt x="1" y="67"/>
                  </a:moveTo>
                  <a:cubicBezTo>
                    <a:pt x="3170" y="2269"/>
                    <a:pt x="7172" y="3136"/>
                    <a:pt x="11042" y="2936"/>
                  </a:cubicBezTo>
                  <a:cubicBezTo>
                    <a:pt x="14945" y="2769"/>
                    <a:pt x="18681" y="1535"/>
                    <a:pt x="22216" y="0"/>
                  </a:cubicBezTo>
                </a:path>
              </a:pathLst>
            </a:custGeom>
            <a:noFill/>
            <a:ln w="25025" cap="rnd" cmpd="sng">
              <a:solidFill>
                <a:srgbClr val="F497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2"/>
            <p:cNvSpPr/>
            <p:nvPr/>
          </p:nvSpPr>
          <p:spPr>
            <a:xfrm>
              <a:off x="3872100" y="4122550"/>
              <a:ext cx="198500" cy="276075"/>
            </a:xfrm>
            <a:custGeom>
              <a:avLst/>
              <a:gdLst/>
              <a:ahLst/>
              <a:cxnLst/>
              <a:rect l="l" t="t" r="r" b="b"/>
              <a:pathLst>
                <a:path w="7940" h="11043" fill="none" extrusionOk="0">
                  <a:moveTo>
                    <a:pt x="1" y="11042"/>
                  </a:moveTo>
                  <a:cubicBezTo>
                    <a:pt x="1602" y="6739"/>
                    <a:pt x="4404" y="2870"/>
                    <a:pt x="7940" y="1"/>
                  </a:cubicBezTo>
                </a:path>
              </a:pathLst>
            </a:custGeom>
            <a:noFill/>
            <a:ln w="250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2"/>
            <p:cNvSpPr/>
            <p:nvPr/>
          </p:nvSpPr>
          <p:spPr>
            <a:xfrm>
              <a:off x="3698650" y="3333650"/>
              <a:ext cx="906500" cy="668325"/>
            </a:xfrm>
            <a:custGeom>
              <a:avLst/>
              <a:gdLst/>
              <a:ahLst/>
              <a:cxnLst/>
              <a:rect l="l" t="t" r="r" b="b"/>
              <a:pathLst>
                <a:path w="36260" h="26733" extrusionOk="0">
                  <a:moveTo>
                    <a:pt x="12209" y="1"/>
                  </a:moveTo>
                  <a:lnTo>
                    <a:pt x="0" y="14245"/>
                  </a:lnTo>
                  <a:cubicBezTo>
                    <a:pt x="0" y="14245"/>
                    <a:pt x="8106" y="22917"/>
                    <a:pt x="21082" y="26053"/>
                  </a:cubicBezTo>
                  <a:cubicBezTo>
                    <a:pt x="23100" y="26521"/>
                    <a:pt x="25042" y="26732"/>
                    <a:pt x="26929" y="26732"/>
                  </a:cubicBezTo>
                  <a:cubicBezTo>
                    <a:pt x="27193" y="26732"/>
                    <a:pt x="27457" y="26728"/>
                    <a:pt x="27720" y="26720"/>
                  </a:cubicBezTo>
                  <a:lnTo>
                    <a:pt x="36260" y="14978"/>
                  </a:lnTo>
                  <a:lnTo>
                    <a:pt x="122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2"/>
            <p:cNvSpPr/>
            <p:nvPr/>
          </p:nvSpPr>
          <p:spPr>
            <a:xfrm>
              <a:off x="4501725" y="3726450"/>
              <a:ext cx="90075" cy="117600"/>
            </a:xfrm>
            <a:custGeom>
              <a:avLst/>
              <a:gdLst/>
              <a:ahLst/>
              <a:cxnLst/>
              <a:rect l="l" t="t" r="r" b="b"/>
              <a:pathLst>
                <a:path w="3603" h="4704" fill="none" extrusionOk="0">
                  <a:moveTo>
                    <a:pt x="0" y="4704"/>
                  </a:moveTo>
                  <a:cubicBezTo>
                    <a:pt x="1068" y="3269"/>
                    <a:pt x="2102" y="1868"/>
                    <a:pt x="3603" y="0"/>
                  </a:cubicBezTo>
                </a:path>
              </a:pathLst>
            </a:custGeom>
            <a:noFill/>
            <a:ln w="25025" cap="rnd" cmpd="sng">
              <a:solidFill>
                <a:srgbClr val="F497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2"/>
            <p:cNvSpPr/>
            <p:nvPr/>
          </p:nvSpPr>
          <p:spPr>
            <a:xfrm>
              <a:off x="2673750" y="4161750"/>
              <a:ext cx="874825" cy="1001575"/>
            </a:xfrm>
            <a:custGeom>
              <a:avLst/>
              <a:gdLst/>
              <a:ahLst/>
              <a:cxnLst/>
              <a:rect l="l" t="t" r="r" b="b"/>
              <a:pathLst>
                <a:path w="34993" h="40063" fill="none" extrusionOk="0">
                  <a:moveTo>
                    <a:pt x="5838" y="1"/>
                  </a:moveTo>
                  <a:cubicBezTo>
                    <a:pt x="0" y="21950"/>
                    <a:pt x="13176" y="40063"/>
                    <a:pt x="34992" y="36393"/>
                  </a:cubicBezTo>
                </a:path>
              </a:pathLst>
            </a:custGeom>
            <a:noFill/>
            <a:ln w="25025" cap="rnd" cmpd="sng">
              <a:solidFill>
                <a:srgbClr val="F497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2"/>
            <p:cNvSpPr/>
            <p:nvPr/>
          </p:nvSpPr>
          <p:spPr>
            <a:xfrm>
              <a:off x="1001725" y="3160200"/>
              <a:ext cx="2357525" cy="3023025"/>
            </a:xfrm>
            <a:custGeom>
              <a:avLst/>
              <a:gdLst/>
              <a:ahLst/>
              <a:cxnLst/>
              <a:rect l="l" t="t" r="r" b="b"/>
              <a:pathLst>
                <a:path w="94301" h="120921" extrusionOk="0">
                  <a:moveTo>
                    <a:pt x="0" y="1"/>
                  </a:moveTo>
                  <a:lnTo>
                    <a:pt x="0" y="120854"/>
                  </a:lnTo>
                  <a:lnTo>
                    <a:pt x="94270" y="120854"/>
                  </a:lnTo>
                  <a:lnTo>
                    <a:pt x="55106" y="37227"/>
                  </a:lnTo>
                  <a:cubicBezTo>
                    <a:pt x="46534" y="18747"/>
                    <a:pt x="29521" y="5538"/>
                    <a:pt x="9507" y="1769"/>
                  </a:cubicBezTo>
                  <a:lnTo>
                    <a:pt x="0" y="1"/>
                  </a:lnTo>
                  <a:close/>
                  <a:moveTo>
                    <a:pt x="94270" y="120854"/>
                  </a:moveTo>
                  <a:lnTo>
                    <a:pt x="94301" y="120921"/>
                  </a:lnTo>
                  <a:lnTo>
                    <a:pt x="94301" y="1208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2"/>
            <p:cNvSpPr/>
            <p:nvPr/>
          </p:nvSpPr>
          <p:spPr>
            <a:xfrm>
              <a:off x="1001725" y="3160200"/>
              <a:ext cx="2357525" cy="3023025"/>
            </a:xfrm>
            <a:custGeom>
              <a:avLst/>
              <a:gdLst/>
              <a:ahLst/>
              <a:cxnLst/>
              <a:rect l="l" t="t" r="r" b="b"/>
              <a:pathLst>
                <a:path w="94301" h="120921" fill="none" extrusionOk="0">
                  <a:moveTo>
                    <a:pt x="94301" y="120921"/>
                  </a:moveTo>
                  <a:lnTo>
                    <a:pt x="55106" y="37227"/>
                  </a:lnTo>
                  <a:cubicBezTo>
                    <a:pt x="46534" y="18747"/>
                    <a:pt x="29521" y="5538"/>
                    <a:pt x="9507" y="1769"/>
                  </a:cubicBezTo>
                  <a:lnTo>
                    <a:pt x="0" y="1"/>
                  </a:lnTo>
                </a:path>
              </a:pathLst>
            </a:custGeom>
            <a:solidFill>
              <a:schemeClr val="accent4"/>
            </a:solidFill>
            <a:ln w="250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2"/>
            <p:cNvSpPr/>
            <p:nvPr/>
          </p:nvSpPr>
          <p:spPr>
            <a:xfrm>
              <a:off x="2419400" y="4388625"/>
              <a:ext cx="88425" cy="80575"/>
            </a:xfrm>
            <a:custGeom>
              <a:avLst/>
              <a:gdLst/>
              <a:ahLst/>
              <a:cxnLst/>
              <a:rect l="l" t="t" r="r" b="b"/>
              <a:pathLst>
                <a:path w="3537" h="3223" extrusionOk="0">
                  <a:moveTo>
                    <a:pt x="1774" y="1"/>
                  </a:moveTo>
                  <a:cubicBezTo>
                    <a:pt x="1461" y="1"/>
                    <a:pt x="1149" y="92"/>
                    <a:pt x="901" y="299"/>
                  </a:cubicBezTo>
                  <a:cubicBezTo>
                    <a:pt x="0" y="1100"/>
                    <a:pt x="701" y="2734"/>
                    <a:pt x="1668" y="3134"/>
                  </a:cubicBezTo>
                  <a:cubicBezTo>
                    <a:pt x="1831" y="3193"/>
                    <a:pt x="2006" y="3222"/>
                    <a:pt x="2180" y="3222"/>
                  </a:cubicBezTo>
                  <a:cubicBezTo>
                    <a:pt x="2506" y="3222"/>
                    <a:pt x="2830" y="3118"/>
                    <a:pt x="3069" y="2901"/>
                  </a:cubicBezTo>
                  <a:cubicBezTo>
                    <a:pt x="3503" y="2467"/>
                    <a:pt x="3536" y="1767"/>
                    <a:pt x="3336" y="1200"/>
                  </a:cubicBezTo>
                  <a:cubicBezTo>
                    <a:pt x="3169" y="733"/>
                    <a:pt x="2802" y="299"/>
                    <a:pt x="2335" y="99"/>
                  </a:cubicBezTo>
                  <a:cubicBezTo>
                    <a:pt x="2158" y="35"/>
                    <a:pt x="1966" y="1"/>
                    <a:pt x="17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2"/>
            <p:cNvSpPr/>
            <p:nvPr/>
          </p:nvSpPr>
          <p:spPr>
            <a:xfrm>
              <a:off x="4102275" y="4437775"/>
              <a:ext cx="142625" cy="258550"/>
            </a:xfrm>
            <a:custGeom>
              <a:avLst/>
              <a:gdLst/>
              <a:ahLst/>
              <a:cxnLst/>
              <a:rect l="l" t="t" r="r" b="b"/>
              <a:pathLst>
                <a:path w="5705" h="10342" fill="none" extrusionOk="0">
                  <a:moveTo>
                    <a:pt x="0" y="1"/>
                  </a:moveTo>
                  <a:cubicBezTo>
                    <a:pt x="767" y="3937"/>
                    <a:pt x="2769" y="7606"/>
                    <a:pt x="5704" y="10342"/>
                  </a:cubicBezTo>
                </a:path>
              </a:pathLst>
            </a:custGeom>
            <a:noFill/>
            <a:ln w="250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2"/>
            <p:cNvSpPr/>
            <p:nvPr/>
          </p:nvSpPr>
          <p:spPr>
            <a:xfrm>
              <a:off x="3457650" y="2760750"/>
              <a:ext cx="698025" cy="816450"/>
            </a:xfrm>
            <a:custGeom>
              <a:avLst/>
              <a:gdLst/>
              <a:ahLst/>
              <a:cxnLst/>
              <a:rect l="l" t="t" r="r" b="b"/>
              <a:pathLst>
                <a:path w="27921" h="32658" extrusionOk="0">
                  <a:moveTo>
                    <a:pt x="16512" y="1"/>
                  </a:moveTo>
                  <a:cubicBezTo>
                    <a:pt x="14210" y="134"/>
                    <a:pt x="12342" y="1869"/>
                    <a:pt x="12075" y="4137"/>
                  </a:cubicBezTo>
                  <a:lnTo>
                    <a:pt x="11308" y="11342"/>
                  </a:lnTo>
                  <a:lnTo>
                    <a:pt x="0" y="21316"/>
                  </a:lnTo>
                  <a:lnTo>
                    <a:pt x="15478" y="32657"/>
                  </a:lnTo>
                  <a:lnTo>
                    <a:pt x="19314" y="27954"/>
                  </a:lnTo>
                  <a:cubicBezTo>
                    <a:pt x="21682" y="25018"/>
                    <a:pt x="23417" y="21649"/>
                    <a:pt x="24518" y="18013"/>
                  </a:cubicBezTo>
                  <a:lnTo>
                    <a:pt x="26085" y="12610"/>
                  </a:lnTo>
                  <a:cubicBezTo>
                    <a:pt x="27920" y="6472"/>
                    <a:pt x="23484" y="101"/>
                    <a:pt x="170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2"/>
            <p:cNvSpPr/>
            <p:nvPr/>
          </p:nvSpPr>
          <p:spPr>
            <a:xfrm>
              <a:off x="3457650" y="2760750"/>
              <a:ext cx="698025" cy="816450"/>
            </a:xfrm>
            <a:custGeom>
              <a:avLst/>
              <a:gdLst/>
              <a:ahLst/>
              <a:cxnLst/>
              <a:rect l="l" t="t" r="r" b="b"/>
              <a:pathLst>
                <a:path w="27921" h="32658" fill="none" extrusionOk="0">
                  <a:moveTo>
                    <a:pt x="0" y="21316"/>
                  </a:moveTo>
                  <a:lnTo>
                    <a:pt x="11308" y="11342"/>
                  </a:lnTo>
                  <a:lnTo>
                    <a:pt x="12075" y="4137"/>
                  </a:lnTo>
                  <a:cubicBezTo>
                    <a:pt x="12342" y="1869"/>
                    <a:pt x="14210" y="134"/>
                    <a:pt x="16512" y="1"/>
                  </a:cubicBezTo>
                  <a:lnTo>
                    <a:pt x="16512" y="1"/>
                  </a:lnTo>
                  <a:lnTo>
                    <a:pt x="17046" y="1"/>
                  </a:lnTo>
                  <a:cubicBezTo>
                    <a:pt x="23484" y="101"/>
                    <a:pt x="27920" y="6472"/>
                    <a:pt x="26085" y="12610"/>
                  </a:cubicBezTo>
                  <a:lnTo>
                    <a:pt x="24518" y="18013"/>
                  </a:lnTo>
                  <a:cubicBezTo>
                    <a:pt x="23417" y="21649"/>
                    <a:pt x="21682" y="25018"/>
                    <a:pt x="19314" y="27954"/>
                  </a:cubicBezTo>
                  <a:lnTo>
                    <a:pt x="15478" y="32657"/>
                  </a:lnTo>
                </a:path>
              </a:pathLst>
            </a:custGeom>
            <a:noFill/>
            <a:ln w="25025" cap="rnd" cmpd="sng">
              <a:solidFill>
                <a:srgbClr val="F497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2"/>
            <p:cNvSpPr/>
            <p:nvPr/>
          </p:nvSpPr>
          <p:spPr>
            <a:xfrm>
              <a:off x="4637650" y="2040325"/>
              <a:ext cx="964050" cy="1084875"/>
            </a:xfrm>
            <a:custGeom>
              <a:avLst/>
              <a:gdLst/>
              <a:ahLst/>
              <a:cxnLst/>
              <a:rect l="l" t="t" r="r" b="b"/>
              <a:pathLst>
                <a:path w="38562" h="43395" extrusionOk="0">
                  <a:moveTo>
                    <a:pt x="31601" y="1"/>
                  </a:moveTo>
                  <a:cubicBezTo>
                    <a:pt x="30859" y="1"/>
                    <a:pt x="30110" y="130"/>
                    <a:pt x="29388" y="397"/>
                  </a:cubicBezTo>
                  <a:cubicBezTo>
                    <a:pt x="27654" y="998"/>
                    <a:pt x="26253" y="2332"/>
                    <a:pt x="25552" y="4067"/>
                  </a:cubicBezTo>
                  <a:lnTo>
                    <a:pt x="24151" y="7569"/>
                  </a:lnTo>
                  <a:cubicBezTo>
                    <a:pt x="23017" y="10304"/>
                    <a:pt x="21549" y="12839"/>
                    <a:pt x="19748" y="15241"/>
                  </a:cubicBezTo>
                  <a:cubicBezTo>
                    <a:pt x="17413" y="18310"/>
                    <a:pt x="14544" y="20979"/>
                    <a:pt x="11309" y="23113"/>
                  </a:cubicBezTo>
                  <a:lnTo>
                    <a:pt x="0" y="30452"/>
                  </a:lnTo>
                  <a:lnTo>
                    <a:pt x="12910" y="43395"/>
                  </a:lnTo>
                  <a:lnTo>
                    <a:pt x="20849" y="37290"/>
                  </a:lnTo>
                  <a:cubicBezTo>
                    <a:pt x="25852" y="33454"/>
                    <a:pt x="29722" y="28317"/>
                    <a:pt x="32090" y="22480"/>
                  </a:cubicBezTo>
                  <a:lnTo>
                    <a:pt x="37594" y="8937"/>
                  </a:lnTo>
                  <a:cubicBezTo>
                    <a:pt x="38561" y="6602"/>
                    <a:pt x="38061" y="3900"/>
                    <a:pt x="36326" y="2065"/>
                  </a:cubicBezTo>
                  <a:cubicBezTo>
                    <a:pt x="35083" y="728"/>
                    <a:pt x="33361" y="1"/>
                    <a:pt x="31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2"/>
            <p:cNvSpPr/>
            <p:nvPr/>
          </p:nvSpPr>
          <p:spPr>
            <a:xfrm>
              <a:off x="4637650" y="2027725"/>
              <a:ext cx="964050" cy="1097475"/>
            </a:xfrm>
            <a:custGeom>
              <a:avLst/>
              <a:gdLst/>
              <a:ahLst/>
              <a:cxnLst/>
              <a:rect l="l" t="t" r="r" b="b"/>
              <a:pathLst>
                <a:path w="38562" h="43899" fill="none" extrusionOk="0">
                  <a:moveTo>
                    <a:pt x="0" y="30956"/>
                  </a:moveTo>
                  <a:lnTo>
                    <a:pt x="11309" y="23617"/>
                  </a:lnTo>
                  <a:cubicBezTo>
                    <a:pt x="14544" y="21483"/>
                    <a:pt x="17413" y="18814"/>
                    <a:pt x="19748" y="15745"/>
                  </a:cubicBezTo>
                  <a:lnTo>
                    <a:pt x="19748" y="15745"/>
                  </a:lnTo>
                  <a:cubicBezTo>
                    <a:pt x="21549" y="13343"/>
                    <a:pt x="23017" y="10808"/>
                    <a:pt x="24151" y="8073"/>
                  </a:cubicBezTo>
                  <a:lnTo>
                    <a:pt x="25552" y="4571"/>
                  </a:lnTo>
                  <a:cubicBezTo>
                    <a:pt x="26253" y="2836"/>
                    <a:pt x="27654" y="1502"/>
                    <a:pt x="29388" y="901"/>
                  </a:cubicBezTo>
                  <a:lnTo>
                    <a:pt x="29388" y="901"/>
                  </a:lnTo>
                  <a:cubicBezTo>
                    <a:pt x="31823" y="1"/>
                    <a:pt x="34558" y="668"/>
                    <a:pt x="36326" y="2569"/>
                  </a:cubicBezTo>
                  <a:lnTo>
                    <a:pt x="36326" y="2569"/>
                  </a:lnTo>
                  <a:cubicBezTo>
                    <a:pt x="38061" y="4404"/>
                    <a:pt x="38561" y="7106"/>
                    <a:pt x="37594" y="9441"/>
                  </a:cubicBezTo>
                  <a:lnTo>
                    <a:pt x="32090" y="22984"/>
                  </a:lnTo>
                  <a:cubicBezTo>
                    <a:pt x="29722" y="28821"/>
                    <a:pt x="25852" y="33958"/>
                    <a:pt x="20849" y="37794"/>
                  </a:cubicBezTo>
                  <a:lnTo>
                    <a:pt x="12910" y="43899"/>
                  </a:lnTo>
                </a:path>
              </a:pathLst>
            </a:custGeom>
            <a:noFill/>
            <a:ln w="250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2"/>
            <p:cNvSpPr/>
            <p:nvPr/>
          </p:nvSpPr>
          <p:spPr>
            <a:xfrm>
              <a:off x="2431900" y="4219300"/>
              <a:ext cx="314425" cy="243525"/>
            </a:xfrm>
            <a:custGeom>
              <a:avLst/>
              <a:gdLst/>
              <a:ahLst/>
              <a:cxnLst/>
              <a:rect l="l" t="t" r="r" b="b"/>
              <a:pathLst>
                <a:path w="12577" h="9741" fill="none" extrusionOk="0">
                  <a:moveTo>
                    <a:pt x="1" y="9741"/>
                  </a:moveTo>
                  <a:lnTo>
                    <a:pt x="12576" y="0"/>
                  </a:lnTo>
                </a:path>
              </a:pathLst>
            </a:custGeom>
            <a:solidFill>
              <a:schemeClr val="dk1"/>
            </a:solidFill>
            <a:ln w="166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2"/>
            <p:cNvSpPr/>
            <p:nvPr/>
          </p:nvSpPr>
          <p:spPr>
            <a:xfrm>
              <a:off x="2603700" y="4170925"/>
              <a:ext cx="183475" cy="170875"/>
            </a:xfrm>
            <a:custGeom>
              <a:avLst/>
              <a:gdLst/>
              <a:ahLst/>
              <a:cxnLst/>
              <a:rect l="l" t="t" r="r" b="b"/>
              <a:pathLst>
                <a:path w="7339" h="6835" extrusionOk="0">
                  <a:moveTo>
                    <a:pt x="7339" y="3270"/>
                  </a:moveTo>
                  <a:lnTo>
                    <a:pt x="7332" y="3275"/>
                  </a:lnTo>
                  <a:lnTo>
                    <a:pt x="7332" y="3275"/>
                  </a:lnTo>
                  <a:cubicBezTo>
                    <a:pt x="7335" y="3273"/>
                    <a:pt x="7337" y="3271"/>
                    <a:pt x="7339" y="3270"/>
                  </a:cubicBezTo>
                  <a:close/>
                  <a:moveTo>
                    <a:pt x="4804" y="1"/>
                  </a:moveTo>
                  <a:lnTo>
                    <a:pt x="201" y="3570"/>
                  </a:lnTo>
                  <a:cubicBezTo>
                    <a:pt x="0" y="3737"/>
                    <a:pt x="367" y="4604"/>
                    <a:pt x="1068" y="5471"/>
                  </a:cubicBezTo>
                  <a:cubicBezTo>
                    <a:pt x="1716" y="6296"/>
                    <a:pt x="2364" y="6834"/>
                    <a:pt x="2644" y="6834"/>
                  </a:cubicBezTo>
                  <a:cubicBezTo>
                    <a:pt x="2681" y="6834"/>
                    <a:pt x="2712" y="6825"/>
                    <a:pt x="2736" y="6805"/>
                  </a:cubicBezTo>
                  <a:lnTo>
                    <a:pt x="7332" y="3275"/>
                  </a:lnTo>
                  <a:lnTo>
                    <a:pt x="7332" y="3275"/>
                  </a:lnTo>
                  <a:cubicBezTo>
                    <a:pt x="7311" y="3290"/>
                    <a:pt x="7283" y="3297"/>
                    <a:pt x="7251" y="3297"/>
                  </a:cubicBezTo>
                  <a:cubicBezTo>
                    <a:pt x="6967" y="3297"/>
                    <a:pt x="6293" y="2735"/>
                    <a:pt x="5671" y="1935"/>
                  </a:cubicBezTo>
                  <a:cubicBezTo>
                    <a:pt x="4971" y="1001"/>
                    <a:pt x="4604" y="167"/>
                    <a:pt x="4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2"/>
            <p:cNvSpPr/>
            <p:nvPr/>
          </p:nvSpPr>
          <p:spPr>
            <a:xfrm>
              <a:off x="2617050" y="3854875"/>
              <a:ext cx="537075" cy="501700"/>
            </a:xfrm>
            <a:custGeom>
              <a:avLst/>
              <a:gdLst/>
              <a:ahLst/>
              <a:cxnLst/>
              <a:rect l="l" t="t" r="r" b="b"/>
              <a:pathLst>
                <a:path w="21483" h="20068" extrusionOk="0">
                  <a:moveTo>
                    <a:pt x="21482" y="9574"/>
                  </a:moveTo>
                  <a:lnTo>
                    <a:pt x="21477" y="9577"/>
                  </a:lnTo>
                  <a:lnTo>
                    <a:pt x="21477" y="9577"/>
                  </a:lnTo>
                  <a:cubicBezTo>
                    <a:pt x="21479" y="9576"/>
                    <a:pt x="21481" y="9575"/>
                    <a:pt x="21482" y="9574"/>
                  </a:cubicBezTo>
                  <a:close/>
                  <a:moveTo>
                    <a:pt x="14077" y="0"/>
                  </a:moveTo>
                  <a:lnTo>
                    <a:pt x="634" y="10441"/>
                  </a:lnTo>
                  <a:cubicBezTo>
                    <a:pt x="0" y="10941"/>
                    <a:pt x="1168" y="13443"/>
                    <a:pt x="3236" y="16112"/>
                  </a:cubicBezTo>
                  <a:cubicBezTo>
                    <a:pt x="5035" y="18441"/>
                    <a:pt x="6938" y="20067"/>
                    <a:pt x="7793" y="20067"/>
                  </a:cubicBezTo>
                  <a:cubicBezTo>
                    <a:pt x="7905" y="20067"/>
                    <a:pt x="7999" y="20039"/>
                    <a:pt x="8073" y="19981"/>
                  </a:cubicBezTo>
                  <a:lnTo>
                    <a:pt x="21477" y="9577"/>
                  </a:lnTo>
                  <a:lnTo>
                    <a:pt x="21477" y="9577"/>
                  </a:lnTo>
                  <a:cubicBezTo>
                    <a:pt x="21406" y="9632"/>
                    <a:pt x="21315" y="9659"/>
                    <a:pt x="21207" y="9659"/>
                  </a:cubicBezTo>
                  <a:cubicBezTo>
                    <a:pt x="20354" y="9659"/>
                    <a:pt x="18447" y="8008"/>
                    <a:pt x="16645" y="5704"/>
                  </a:cubicBezTo>
                  <a:cubicBezTo>
                    <a:pt x="14611" y="3069"/>
                    <a:pt x="13443" y="534"/>
                    <a:pt x="14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2"/>
            <p:cNvSpPr/>
            <p:nvPr/>
          </p:nvSpPr>
          <p:spPr>
            <a:xfrm>
              <a:off x="2764650" y="3038450"/>
              <a:ext cx="1419375" cy="1215800"/>
            </a:xfrm>
            <a:custGeom>
              <a:avLst/>
              <a:gdLst/>
              <a:ahLst/>
              <a:cxnLst/>
              <a:rect l="l" t="t" r="r" b="b"/>
              <a:pathLst>
                <a:path w="56775" h="48632" extrusionOk="0">
                  <a:moveTo>
                    <a:pt x="46934" y="1"/>
                  </a:moveTo>
                  <a:lnTo>
                    <a:pt x="834" y="35860"/>
                  </a:lnTo>
                  <a:cubicBezTo>
                    <a:pt x="0" y="36460"/>
                    <a:pt x="1535" y="39862"/>
                    <a:pt x="4237" y="43365"/>
                  </a:cubicBezTo>
                  <a:cubicBezTo>
                    <a:pt x="6647" y="46489"/>
                    <a:pt x="9216" y="48631"/>
                    <a:pt x="10335" y="48631"/>
                  </a:cubicBezTo>
                  <a:cubicBezTo>
                    <a:pt x="10470" y="48631"/>
                    <a:pt x="10585" y="48600"/>
                    <a:pt x="10675" y="48535"/>
                  </a:cubicBezTo>
                  <a:lnTo>
                    <a:pt x="56774" y="12676"/>
                  </a:lnTo>
                  <a:lnTo>
                    <a:pt x="56774" y="12676"/>
                  </a:lnTo>
                  <a:cubicBezTo>
                    <a:pt x="56684" y="12741"/>
                    <a:pt x="56570" y="12772"/>
                    <a:pt x="56436" y="12772"/>
                  </a:cubicBezTo>
                  <a:cubicBezTo>
                    <a:pt x="55323" y="12772"/>
                    <a:pt x="52780" y="10630"/>
                    <a:pt x="50370" y="7506"/>
                  </a:cubicBezTo>
                  <a:cubicBezTo>
                    <a:pt x="47634" y="4003"/>
                    <a:pt x="46100" y="668"/>
                    <a:pt x="46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2"/>
            <p:cNvSpPr/>
            <p:nvPr/>
          </p:nvSpPr>
          <p:spPr>
            <a:xfrm>
              <a:off x="3917125" y="3036650"/>
              <a:ext cx="287750" cy="321950"/>
            </a:xfrm>
            <a:custGeom>
              <a:avLst/>
              <a:gdLst/>
              <a:ahLst/>
              <a:cxnLst/>
              <a:rect l="l" t="t" r="r" b="b"/>
              <a:pathLst>
                <a:path w="11510" h="12878" extrusionOk="0">
                  <a:moveTo>
                    <a:pt x="1187" y="1"/>
                  </a:moveTo>
                  <a:cubicBezTo>
                    <a:pt x="1046" y="1"/>
                    <a:pt x="928" y="35"/>
                    <a:pt x="835" y="106"/>
                  </a:cubicBezTo>
                  <a:cubicBezTo>
                    <a:pt x="1" y="740"/>
                    <a:pt x="1535" y="4109"/>
                    <a:pt x="4271" y="7611"/>
                  </a:cubicBezTo>
                  <a:cubicBezTo>
                    <a:pt x="6681" y="10736"/>
                    <a:pt x="9224" y="12878"/>
                    <a:pt x="10337" y="12878"/>
                  </a:cubicBezTo>
                  <a:cubicBezTo>
                    <a:pt x="10471" y="12878"/>
                    <a:pt x="10585" y="12846"/>
                    <a:pt x="10675" y="12782"/>
                  </a:cubicBezTo>
                  <a:cubicBezTo>
                    <a:pt x="11509" y="12114"/>
                    <a:pt x="9975" y="8779"/>
                    <a:pt x="7273" y="5276"/>
                  </a:cubicBezTo>
                  <a:cubicBezTo>
                    <a:pt x="4843" y="2165"/>
                    <a:pt x="2308" y="1"/>
                    <a:pt x="1187" y="1"/>
                  </a:cubicBezTo>
                  <a:close/>
                </a:path>
              </a:pathLst>
            </a:custGeom>
            <a:solidFill>
              <a:srgbClr val="007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2"/>
            <p:cNvSpPr/>
            <p:nvPr/>
          </p:nvSpPr>
          <p:spPr>
            <a:xfrm>
              <a:off x="3541025" y="2922525"/>
              <a:ext cx="783925" cy="733475"/>
            </a:xfrm>
            <a:custGeom>
              <a:avLst/>
              <a:gdLst/>
              <a:ahLst/>
              <a:cxnLst/>
              <a:rect l="l" t="t" r="r" b="b"/>
              <a:pathLst>
                <a:path w="31357" h="29339" extrusionOk="0">
                  <a:moveTo>
                    <a:pt x="20515" y="1"/>
                  </a:moveTo>
                  <a:cubicBezTo>
                    <a:pt x="20511" y="4"/>
                    <a:pt x="20506" y="8"/>
                    <a:pt x="20501" y="12"/>
                  </a:cubicBezTo>
                  <a:lnTo>
                    <a:pt x="20501" y="12"/>
                  </a:lnTo>
                  <a:lnTo>
                    <a:pt x="20515" y="1"/>
                  </a:lnTo>
                  <a:close/>
                  <a:moveTo>
                    <a:pt x="20501" y="12"/>
                  </a:moveTo>
                  <a:lnTo>
                    <a:pt x="901" y="15245"/>
                  </a:lnTo>
                  <a:cubicBezTo>
                    <a:pt x="1" y="15979"/>
                    <a:pt x="1669" y="19682"/>
                    <a:pt x="4671" y="23518"/>
                  </a:cubicBezTo>
                  <a:cubicBezTo>
                    <a:pt x="7337" y="26954"/>
                    <a:pt x="10135" y="29338"/>
                    <a:pt x="11358" y="29338"/>
                  </a:cubicBezTo>
                  <a:cubicBezTo>
                    <a:pt x="11513" y="29338"/>
                    <a:pt x="11642" y="29300"/>
                    <a:pt x="11743" y="29222"/>
                  </a:cubicBezTo>
                  <a:lnTo>
                    <a:pt x="31357" y="13978"/>
                  </a:lnTo>
                  <a:lnTo>
                    <a:pt x="31357" y="13978"/>
                  </a:lnTo>
                  <a:cubicBezTo>
                    <a:pt x="31252" y="14056"/>
                    <a:pt x="31120" y="14094"/>
                    <a:pt x="30963" y="14094"/>
                  </a:cubicBezTo>
                  <a:cubicBezTo>
                    <a:pt x="29716" y="14094"/>
                    <a:pt x="26918" y="11706"/>
                    <a:pt x="24251" y="8240"/>
                  </a:cubicBezTo>
                  <a:cubicBezTo>
                    <a:pt x="21265" y="4390"/>
                    <a:pt x="19599" y="739"/>
                    <a:pt x="20501"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2"/>
            <p:cNvSpPr/>
            <p:nvPr/>
          </p:nvSpPr>
          <p:spPr>
            <a:xfrm>
              <a:off x="3578550" y="2169500"/>
              <a:ext cx="1714600" cy="1456475"/>
            </a:xfrm>
            <a:custGeom>
              <a:avLst/>
              <a:gdLst/>
              <a:ahLst/>
              <a:cxnLst/>
              <a:rect l="l" t="t" r="r" b="b"/>
              <a:pathLst>
                <a:path w="68584" h="58259" extrusionOk="0">
                  <a:moveTo>
                    <a:pt x="68583" y="13977"/>
                  </a:moveTo>
                  <a:lnTo>
                    <a:pt x="68583" y="13977"/>
                  </a:lnTo>
                  <a:lnTo>
                    <a:pt x="68583" y="13977"/>
                  </a:lnTo>
                  <a:cubicBezTo>
                    <a:pt x="68583" y="13977"/>
                    <a:pt x="68583" y="13977"/>
                    <a:pt x="68583" y="13977"/>
                  </a:cubicBezTo>
                  <a:close/>
                  <a:moveTo>
                    <a:pt x="57742" y="0"/>
                  </a:moveTo>
                  <a:lnTo>
                    <a:pt x="902" y="44165"/>
                  </a:lnTo>
                  <a:cubicBezTo>
                    <a:pt x="1" y="44866"/>
                    <a:pt x="1669" y="48602"/>
                    <a:pt x="4671" y="52438"/>
                  </a:cubicBezTo>
                  <a:cubicBezTo>
                    <a:pt x="7337" y="55874"/>
                    <a:pt x="10135" y="58258"/>
                    <a:pt x="11358" y="58258"/>
                  </a:cubicBezTo>
                  <a:cubicBezTo>
                    <a:pt x="11513" y="58258"/>
                    <a:pt x="11642" y="58220"/>
                    <a:pt x="11743" y="58142"/>
                  </a:cubicBezTo>
                  <a:lnTo>
                    <a:pt x="68583" y="13977"/>
                  </a:lnTo>
                  <a:lnTo>
                    <a:pt x="68583" y="13977"/>
                  </a:lnTo>
                  <a:cubicBezTo>
                    <a:pt x="68482" y="14055"/>
                    <a:pt x="68353" y="14093"/>
                    <a:pt x="68199" y="14093"/>
                  </a:cubicBezTo>
                  <a:cubicBezTo>
                    <a:pt x="66975" y="14093"/>
                    <a:pt x="64178" y="11709"/>
                    <a:pt x="61511" y="8273"/>
                  </a:cubicBezTo>
                  <a:cubicBezTo>
                    <a:pt x="58509" y="4403"/>
                    <a:pt x="56841" y="734"/>
                    <a:pt x="57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2"/>
            <p:cNvSpPr/>
            <p:nvPr/>
          </p:nvSpPr>
          <p:spPr>
            <a:xfrm>
              <a:off x="4999575" y="2166600"/>
              <a:ext cx="316925" cy="355250"/>
            </a:xfrm>
            <a:custGeom>
              <a:avLst/>
              <a:gdLst/>
              <a:ahLst/>
              <a:cxnLst/>
              <a:rect l="l" t="t" r="r" b="b"/>
              <a:pathLst>
                <a:path w="12677" h="14210" extrusionOk="0">
                  <a:moveTo>
                    <a:pt x="1295" y="0"/>
                  </a:moveTo>
                  <a:cubicBezTo>
                    <a:pt x="1138" y="0"/>
                    <a:pt x="1006" y="38"/>
                    <a:pt x="901" y="116"/>
                  </a:cubicBezTo>
                  <a:cubicBezTo>
                    <a:pt x="0" y="850"/>
                    <a:pt x="1668" y="4553"/>
                    <a:pt x="4670" y="8389"/>
                  </a:cubicBezTo>
                  <a:cubicBezTo>
                    <a:pt x="7337" y="11825"/>
                    <a:pt x="10134" y="14209"/>
                    <a:pt x="11358" y="14209"/>
                  </a:cubicBezTo>
                  <a:cubicBezTo>
                    <a:pt x="11512" y="14209"/>
                    <a:pt x="11641" y="14171"/>
                    <a:pt x="11742" y="14093"/>
                  </a:cubicBezTo>
                  <a:cubicBezTo>
                    <a:pt x="12676" y="13392"/>
                    <a:pt x="11008" y="9723"/>
                    <a:pt x="8006" y="5854"/>
                  </a:cubicBezTo>
                  <a:cubicBezTo>
                    <a:pt x="5340" y="2388"/>
                    <a:pt x="2542" y="0"/>
                    <a:pt x="1295" y="0"/>
                  </a:cubicBezTo>
                  <a:close/>
                </a:path>
              </a:pathLst>
            </a:custGeom>
            <a:solidFill>
              <a:srgbClr val="007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2"/>
            <p:cNvSpPr/>
            <p:nvPr/>
          </p:nvSpPr>
          <p:spPr>
            <a:xfrm>
              <a:off x="4999575" y="2046900"/>
              <a:ext cx="452025" cy="474950"/>
            </a:xfrm>
            <a:custGeom>
              <a:avLst/>
              <a:gdLst/>
              <a:ahLst/>
              <a:cxnLst/>
              <a:rect l="l" t="t" r="r" b="b"/>
              <a:pathLst>
                <a:path w="18081" h="18998" extrusionOk="0">
                  <a:moveTo>
                    <a:pt x="18080" y="13977"/>
                  </a:moveTo>
                  <a:lnTo>
                    <a:pt x="18078" y="13979"/>
                  </a:lnTo>
                  <a:lnTo>
                    <a:pt x="18078" y="13979"/>
                  </a:lnTo>
                  <a:cubicBezTo>
                    <a:pt x="18079" y="13979"/>
                    <a:pt x="18079" y="13978"/>
                    <a:pt x="18080" y="13977"/>
                  </a:cubicBezTo>
                  <a:close/>
                  <a:moveTo>
                    <a:pt x="7239" y="1"/>
                  </a:moveTo>
                  <a:lnTo>
                    <a:pt x="901" y="4904"/>
                  </a:lnTo>
                  <a:cubicBezTo>
                    <a:pt x="0" y="5638"/>
                    <a:pt x="1668" y="9341"/>
                    <a:pt x="4670" y="13177"/>
                  </a:cubicBezTo>
                  <a:cubicBezTo>
                    <a:pt x="7337" y="16613"/>
                    <a:pt x="10134" y="18997"/>
                    <a:pt x="11358" y="18997"/>
                  </a:cubicBezTo>
                  <a:cubicBezTo>
                    <a:pt x="11512" y="18997"/>
                    <a:pt x="11641" y="18959"/>
                    <a:pt x="11742" y="18881"/>
                  </a:cubicBezTo>
                  <a:lnTo>
                    <a:pt x="18078" y="13979"/>
                  </a:lnTo>
                  <a:lnTo>
                    <a:pt x="18078" y="13979"/>
                  </a:lnTo>
                  <a:cubicBezTo>
                    <a:pt x="17978" y="14056"/>
                    <a:pt x="17849" y="14094"/>
                    <a:pt x="17696" y="14094"/>
                  </a:cubicBezTo>
                  <a:cubicBezTo>
                    <a:pt x="16473" y="14094"/>
                    <a:pt x="13675" y="11706"/>
                    <a:pt x="11008" y="8240"/>
                  </a:cubicBezTo>
                  <a:cubicBezTo>
                    <a:pt x="8006" y="4371"/>
                    <a:pt x="6338" y="701"/>
                    <a:pt x="7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2"/>
            <p:cNvSpPr/>
            <p:nvPr/>
          </p:nvSpPr>
          <p:spPr>
            <a:xfrm>
              <a:off x="5221400" y="2377150"/>
              <a:ext cx="214350" cy="167650"/>
            </a:xfrm>
            <a:custGeom>
              <a:avLst/>
              <a:gdLst/>
              <a:ahLst/>
              <a:cxnLst/>
              <a:rect l="l" t="t" r="r" b="b"/>
              <a:pathLst>
                <a:path w="8574" h="6706" fill="none" extrusionOk="0">
                  <a:moveTo>
                    <a:pt x="0" y="6705"/>
                  </a:moveTo>
                  <a:lnTo>
                    <a:pt x="8573" y="0"/>
                  </a:lnTo>
                </a:path>
              </a:pathLst>
            </a:custGeom>
            <a:noFill/>
            <a:ln w="83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2"/>
            <p:cNvSpPr/>
            <p:nvPr/>
          </p:nvSpPr>
          <p:spPr>
            <a:xfrm>
              <a:off x="5193875" y="2342950"/>
              <a:ext cx="215175" cy="166825"/>
            </a:xfrm>
            <a:custGeom>
              <a:avLst/>
              <a:gdLst/>
              <a:ahLst/>
              <a:cxnLst/>
              <a:rect l="l" t="t" r="r" b="b"/>
              <a:pathLst>
                <a:path w="8607" h="6673" fill="none" extrusionOk="0">
                  <a:moveTo>
                    <a:pt x="1" y="6672"/>
                  </a:moveTo>
                  <a:lnTo>
                    <a:pt x="8607" y="1"/>
                  </a:lnTo>
                </a:path>
              </a:pathLst>
            </a:custGeom>
            <a:noFill/>
            <a:ln w="83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2"/>
            <p:cNvSpPr/>
            <p:nvPr/>
          </p:nvSpPr>
          <p:spPr>
            <a:xfrm>
              <a:off x="5167200" y="2308750"/>
              <a:ext cx="216000" cy="166825"/>
            </a:xfrm>
            <a:custGeom>
              <a:avLst/>
              <a:gdLst/>
              <a:ahLst/>
              <a:cxnLst/>
              <a:rect l="l" t="t" r="r" b="b"/>
              <a:pathLst>
                <a:path w="8640" h="6673" fill="none" extrusionOk="0">
                  <a:moveTo>
                    <a:pt x="0" y="6672"/>
                  </a:moveTo>
                  <a:lnTo>
                    <a:pt x="8640" y="1"/>
                  </a:lnTo>
                </a:path>
              </a:pathLst>
            </a:custGeom>
            <a:noFill/>
            <a:ln w="83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2"/>
            <p:cNvSpPr/>
            <p:nvPr/>
          </p:nvSpPr>
          <p:spPr>
            <a:xfrm>
              <a:off x="5139675" y="2272900"/>
              <a:ext cx="216000" cy="167650"/>
            </a:xfrm>
            <a:custGeom>
              <a:avLst/>
              <a:gdLst/>
              <a:ahLst/>
              <a:cxnLst/>
              <a:rect l="l" t="t" r="r" b="b"/>
              <a:pathLst>
                <a:path w="8640" h="6706" fill="none" extrusionOk="0">
                  <a:moveTo>
                    <a:pt x="0" y="6705"/>
                  </a:moveTo>
                  <a:lnTo>
                    <a:pt x="8640" y="1"/>
                  </a:lnTo>
                </a:path>
              </a:pathLst>
            </a:custGeom>
            <a:noFill/>
            <a:ln w="83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2"/>
            <p:cNvSpPr/>
            <p:nvPr/>
          </p:nvSpPr>
          <p:spPr>
            <a:xfrm>
              <a:off x="5113825" y="2238700"/>
              <a:ext cx="215175" cy="167650"/>
            </a:xfrm>
            <a:custGeom>
              <a:avLst/>
              <a:gdLst/>
              <a:ahLst/>
              <a:cxnLst/>
              <a:rect l="l" t="t" r="r" b="b"/>
              <a:pathLst>
                <a:path w="8607" h="6706" fill="none" extrusionOk="0">
                  <a:moveTo>
                    <a:pt x="0" y="6706"/>
                  </a:moveTo>
                  <a:lnTo>
                    <a:pt x="8607" y="1"/>
                  </a:lnTo>
                </a:path>
              </a:pathLst>
            </a:custGeom>
            <a:noFill/>
            <a:ln w="83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2"/>
            <p:cNvSpPr/>
            <p:nvPr/>
          </p:nvSpPr>
          <p:spPr>
            <a:xfrm>
              <a:off x="5086300" y="2204525"/>
              <a:ext cx="215175" cy="167650"/>
            </a:xfrm>
            <a:custGeom>
              <a:avLst/>
              <a:gdLst/>
              <a:ahLst/>
              <a:cxnLst/>
              <a:rect l="l" t="t" r="r" b="b"/>
              <a:pathLst>
                <a:path w="8607" h="6706" fill="none" extrusionOk="0">
                  <a:moveTo>
                    <a:pt x="1" y="6705"/>
                  </a:moveTo>
                  <a:lnTo>
                    <a:pt x="8607" y="0"/>
                  </a:lnTo>
                </a:path>
              </a:pathLst>
            </a:custGeom>
            <a:noFill/>
            <a:ln w="83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2"/>
            <p:cNvSpPr/>
            <p:nvPr/>
          </p:nvSpPr>
          <p:spPr>
            <a:xfrm>
              <a:off x="5059625" y="2169500"/>
              <a:ext cx="214325" cy="167650"/>
            </a:xfrm>
            <a:custGeom>
              <a:avLst/>
              <a:gdLst/>
              <a:ahLst/>
              <a:cxnLst/>
              <a:rect l="l" t="t" r="r" b="b"/>
              <a:pathLst>
                <a:path w="8573" h="6706" fill="none" extrusionOk="0">
                  <a:moveTo>
                    <a:pt x="0" y="6705"/>
                  </a:moveTo>
                  <a:lnTo>
                    <a:pt x="8573" y="0"/>
                  </a:lnTo>
                </a:path>
              </a:pathLst>
            </a:custGeom>
            <a:noFill/>
            <a:ln w="83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2"/>
            <p:cNvSpPr/>
            <p:nvPr/>
          </p:nvSpPr>
          <p:spPr>
            <a:xfrm>
              <a:off x="5032925" y="2135300"/>
              <a:ext cx="215175" cy="166825"/>
            </a:xfrm>
            <a:custGeom>
              <a:avLst/>
              <a:gdLst/>
              <a:ahLst/>
              <a:cxnLst/>
              <a:rect l="l" t="t" r="r" b="b"/>
              <a:pathLst>
                <a:path w="8607" h="6673" fill="none" extrusionOk="0">
                  <a:moveTo>
                    <a:pt x="1" y="6672"/>
                  </a:moveTo>
                  <a:lnTo>
                    <a:pt x="8607" y="1"/>
                  </a:lnTo>
                </a:path>
              </a:pathLst>
            </a:custGeom>
            <a:noFill/>
            <a:ln w="83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2"/>
            <p:cNvSpPr/>
            <p:nvPr/>
          </p:nvSpPr>
          <p:spPr>
            <a:xfrm>
              <a:off x="5005400" y="2101125"/>
              <a:ext cx="216025" cy="166800"/>
            </a:xfrm>
            <a:custGeom>
              <a:avLst/>
              <a:gdLst/>
              <a:ahLst/>
              <a:cxnLst/>
              <a:rect l="l" t="t" r="r" b="b"/>
              <a:pathLst>
                <a:path w="8641" h="6672" fill="none" extrusionOk="0">
                  <a:moveTo>
                    <a:pt x="1" y="6671"/>
                  </a:moveTo>
                  <a:lnTo>
                    <a:pt x="8640" y="0"/>
                  </a:lnTo>
                </a:path>
              </a:pathLst>
            </a:custGeom>
            <a:noFill/>
            <a:ln w="83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2"/>
            <p:cNvSpPr/>
            <p:nvPr/>
          </p:nvSpPr>
          <p:spPr>
            <a:xfrm>
              <a:off x="4979550" y="2065250"/>
              <a:ext cx="214350" cy="167650"/>
            </a:xfrm>
            <a:custGeom>
              <a:avLst/>
              <a:gdLst/>
              <a:ahLst/>
              <a:cxnLst/>
              <a:rect l="l" t="t" r="r" b="b"/>
              <a:pathLst>
                <a:path w="8574" h="6706" fill="none" extrusionOk="0">
                  <a:moveTo>
                    <a:pt x="1" y="6705"/>
                  </a:moveTo>
                  <a:lnTo>
                    <a:pt x="8574" y="1"/>
                  </a:lnTo>
                </a:path>
              </a:pathLst>
            </a:custGeom>
            <a:noFill/>
            <a:ln w="83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2"/>
            <p:cNvSpPr/>
            <p:nvPr/>
          </p:nvSpPr>
          <p:spPr>
            <a:xfrm>
              <a:off x="5158025" y="2044000"/>
              <a:ext cx="316925" cy="355250"/>
            </a:xfrm>
            <a:custGeom>
              <a:avLst/>
              <a:gdLst/>
              <a:ahLst/>
              <a:cxnLst/>
              <a:rect l="l" t="t" r="r" b="b"/>
              <a:pathLst>
                <a:path w="12677" h="14210" extrusionOk="0">
                  <a:moveTo>
                    <a:pt x="1295" y="1"/>
                  </a:moveTo>
                  <a:cubicBezTo>
                    <a:pt x="1138" y="1"/>
                    <a:pt x="1006" y="38"/>
                    <a:pt x="901" y="117"/>
                  </a:cubicBezTo>
                  <a:cubicBezTo>
                    <a:pt x="0" y="817"/>
                    <a:pt x="1668" y="4520"/>
                    <a:pt x="4670" y="8356"/>
                  </a:cubicBezTo>
                  <a:cubicBezTo>
                    <a:pt x="7337" y="11822"/>
                    <a:pt x="10135" y="14210"/>
                    <a:pt x="11358" y="14210"/>
                  </a:cubicBezTo>
                  <a:cubicBezTo>
                    <a:pt x="11512" y="14210"/>
                    <a:pt x="11641" y="14172"/>
                    <a:pt x="11742" y="14093"/>
                  </a:cubicBezTo>
                  <a:cubicBezTo>
                    <a:pt x="12676" y="13360"/>
                    <a:pt x="11008" y="9690"/>
                    <a:pt x="8006" y="5821"/>
                  </a:cubicBezTo>
                  <a:cubicBezTo>
                    <a:pt x="5340" y="2385"/>
                    <a:pt x="2542"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2"/>
            <p:cNvSpPr/>
            <p:nvPr/>
          </p:nvSpPr>
          <p:spPr>
            <a:xfrm>
              <a:off x="5176375" y="2013550"/>
              <a:ext cx="327750" cy="362975"/>
            </a:xfrm>
            <a:custGeom>
              <a:avLst/>
              <a:gdLst/>
              <a:ahLst/>
              <a:cxnLst/>
              <a:rect l="l" t="t" r="r" b="b"/>
              <a:pathLst>
                <a:path w="13110" h="14519" extrusionOk="0">
                  <a:moveTo>
                    <a:pt x="3369" y="1"/>
                  </a:moveTo>
                  <a:lnTo>
                    <a:pt x="834" y="1969"/>
                  </a:lnTo>
                  <a:cubicBezTo>
                    <a:pt x="0" y="2569"/>
                    <a:pt x="1501" y="5905"/>
                    <a:pt x="4203" y="9341"/>
                  </a:cubicBezTo>
                  <a:cubicBezTo>
                    <a:pt x="6567" y="12414"/>
                    <a:pt x="9062" y="14518"/>
                    <a:pt x="10180" y="14518"/>
                  </a:cubicBezTo>
                  <a:cubicBezTo>
                    <a:pt x="10325" y="14518"/>
                    <a:pt x="10446" y="14483"/>
                    <a:pt x="10541" y="14411"/>
                  </a:cubicBezTo>
                  <a:lnTo>
                    <a:pt x="13110" y="12476"/>
                  </a:lnTo>
                  <a:lnTo>
                    <a:pt x="13110" y="12476"/>
                  </a:lnTo>
                  <a:cubicBezTo>
                    <a:pt x="13018" y="12542"/>
                    <a:pt x="12903" y="12573"/>
                    <a:pt x="12767" y="12573"/>
                  </a:cubicBezTo>
                  <a:cubicBezTo>
                    <a:pt x="11658" y="12573"/>
                    <a:pt x="9149" y="10463"/>
                    <a:pt x="6772" y="7372"/>
                  </a:cubicBezTo>
                  <a:cubicBezTo>
                    <a:pt x="4103" y="3903"/>
                    <a:pt x="2602" y="634"/>
                    <a:pt x="33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2"/>
            <p:cNvSpPr/>
            <p:nvPr/>
          </p:nvSpPr>
          <p:spPr>
            <a:xfrm>
              <a:off x="5239750" y="2011725"/>
              <a:ext cx="283550" cy="317225"/>
            </a:xfrm>
            <a:custGeom>
              <a:avLst/>
              <a:gdLst/>
              <a:ahLst/>
              <a:cxnLst/>
              <a:rect l="l" t="t" r="r" b="b"/>
              <a:pathLst>
                <a:path w="11342" h="12689" extrusionOk="0">
                  <a:moveTo>
                    <a:pt x="1190" y="1"/>
                  </a:moveTo>
                  <a:cubicBezTo>
                    <a:pt x="1048" y="1"/>
                    <a:pt x="928" y="35"/>
                    <a:pt x="834" y="107"/>
                  </a:cubicBezTo>
                  <a:cubicBezTo>
                    <a:pt x="0" y="741"/>
                    <a:pt x="1568" y="4043"/>
                    <a:pt x="4237" y="7479"/>
                  </a:cubicBezTo>
                  <a:cubicBezTo>
                    <a:pt x="6604" y="10556"/>
                    <a:pt x="9102" y="12689"/>
                    <a:pt x="10219" y="12689"/>
                  </a:cubicBezTo>
                  <a:cubicBezTo>
                    <a:pt x="10361" y="12689"/>
                    <a:pt x="10480" y="12654"/>
                    <a:pt x="10575" y="12582"/>
                  </a:cubicBezTo>
                  <a:cubicBezTo>
                    <a:pt x="11342" y="11949"/>
                    <a:pt x="9841" y="8646"/>
                    <a:pt x="7172" y="5211"/>
                  </a:cubicBezTo>
                  <a:cubicBezTo>
                    <a:pt x="4805" y="2133"/>
                    <a:pt x="2306" y="1"/>
                    <a:pt x="11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2"/>
            <p:cNvSpPr/>
            <p:nvPr/>
          </p:nvSpPr>
          <p:spPr>
            <a:xfrm>
              <a:off x="3978850" y="2509050"/>
              <a:ext cx="896500" cy="797150"/>
            </a:xfrm>
            <a:custGeom>
              <a:avLst/>
              <a:gdLst/>
              <a:ahLst/>
              <a:cxnLst/>
              <a:rect l="l" t="t" r="r" b="b"/>
              <a:pathLst>
                <a:path w="35860" h="31886" extrusionOk="0">
                  <a:moveTo>
                    <a:pt x="26815" y="1"/>
                  </a:moveTo>
                  <a:cubicBezTo>
                    <a:pt x="26719" y="1"/>
                    <a:pt x="26616" y="31"/>
                    <a:pt x="26519" y="95"/>
                  </a:cubicBezTo>
                  <a:lnTo>
                    <a:pt x="734" y="20109"/>
                  </a:lnTo>
                  <a:cubicBezTo>
                    <a:pt x="0" y="20710"/>
                    <a:pt x="1368" y="23812"/>
                    <a:pt x="3903" y="27047"/>
                  </a:cubicBezTo>
                  <a:cubicBezTo>
                    <a:pt x="6120" y="29886"/>
                    <a:pt x="8469" y="31885"/>
                    <a:pt x="9508" y="31885"/>
                  </a:cubicBezTo>
                  <a:cubicBezTo>
                    <a:pt x="9642" y="31885"/>
                    <a:pt x="9753" y="31852"/>
                    <a:pt x="9841" y="31784"/>
                  </a:cubicBezTo>
                  <a:lnTo>
                    <a:pt x="35592" y="11770"/>
                  </a:lnTo>
                  <a:cubicBezTo>
                    <a:pt x="35859" y="11570"/>
                    <a:pt x="35826" y="11169"/>
                    <a:pt x="35526" y="11036"/>
                  </a:cubicBezTo>
                  <a:cubicBezTo>
                    <a:pt x="34325" y="10469"/>
                    <a:pt x="32390" y="8701"/>
                    <a:pt x="30555" y="6299"/>
                  </a:cubicBezTo>
                  <a:cubicBezTo>
                    <a:pt x="28721" y="3931"/>
                    <a:pt x="27487" y="1663"/>
                    <a:pt x="27220" y="362"/>
                  </a:cubicBezTo>
                  <a:cubicBezTo>
                    <a:pt x="27197" y="135"/>
                    <a:pt x="27020" y="1"/>
                    <a:pt x="268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2"/>
            <p:cNvSpPr/>
            <p:nvPr/>
          </p:nvSpPr>
          <p:spPr>
            <a:xfrm>
              <a:off x="4783575" y="2337950"/>
              <a:ext cx="293575" cy="366950"/>
            </a:xfrm>
            <a:custGeom>
              <a:avLst/>
              <a:gdLst/>
              <a:ahLst/>
              <a:cxnLst/>
              <a:rect l="l" t="t" r="r" b="b"/>
              <a:pathLst>
                <a:path w="11743" h="14678" fill="none" extrusionOk="0">
                  <a:moveTo>
                    <a:pt x="902" y="0"/>
                  </a:moveTo>
                  <a:cubicBezTo>
                    <a:pt x="1" y="701"/>
                    <a:pt x="1669" y="4404"/>
                    <a:pt x="4671" y="8240"/>
                  </a:cubicBezTo>
                  <a:cubicBezTo>
                    <a:pt x="7673" y="12109"/>
                    <a:pt x="10842" y="14678"/>
                    <a:pt x="11743" y="13944"/>
                  </a:cubicBezTo>
                </a:path>
              </a:pathLst>
            </a:custGeom>
            <a:no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2"/>
            <p:cNvSpPr/>
            <p:nvPr/>
          </p:nvSpPr>
          <p:spPr>
            <a:xfrm>
              <a:off x="3780375" y="3116000"/>
              <a:ext cx="294400" cy="366950"/>
            </a:xfrm>
            <a:custGeom>
              <a:avLst/>
              <a:gdLst/>
              <a:ahLst/>
              <a:cxnLst/>
              <a:rect l="l" t="t" r="r" b="b"/>
              <a:pathLst>
                <a:path w="11776" h="14678" fill="none" extrusionOk="0">
                  <a:moveTo>
                    <a:pt x="934" y="1"/>
                  </a:moveTo>
                  <a:cubicBezTo>
                    <a:pt x="0" y="735"/>
                    <a:pt x="1668" y="4437"/>
                    <a:pt x="4670" y="8273"/>
                  </a:cubicBezTo>
                  <a:cubicBezTo>
                    <a:pt x="7672" y="12143"/>
                    <a:pt x="10841" y="14678"/>
                    <a:pt x="11775" y="13977"/>
                  </a:cubicBezTo>
                </a:path>
              </a:pathLst>
            </a:custGeom>
            <a:no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2"/>
            <p:cNvSpPr/>
            <p:nvPr/>
          </p:nvSpPr>
          <p:spPr>
            <a:xfrm>
              <a:off x="2949775" y="3530475"/>
              <a:ext cx="657175" cy="549575"/>
            </a:xfrm>
            <a:custGeom>
              <a:avLst/>
              <a:gdLst/>
              <a:ahLst/>
              <a:cxnLst/>
              <a:rect l="l" t="t" r="r" b="b"/>
              <a:pathLst>
                <a:path w="26287" h="21983" extrusionOk="0">
                  <a:moveTo>
                    <a:pt x="23251" y="0"/>
                  </a:moveTo>
                  <a:lnTo>
                    <a:pt x="1" y="18047"/>
                  </a:lnTo>
                  <a:lnTo>
                    <a:pt x="3069" y="21983"/>
                  </a:lnTo>
                  <a:lnTo>
                    <a:pt x="26286" y="3903"/>
                  </a:lnTo>
                  <a:lnTo>
                    <a:pt x="232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2"/>
            <p:cNvSpPr/>
            <p:nvPr/>
          </p:nvSpPr>
          <p:spPr>
            <a:xfrm>
              <a:off x="3206625" y="3530475"/>
              <a:ext cx="400325" cy="350275"/>
            </a:xfrm>
            <a:custGeom>
              <a:avLst/>
              <a:gdLst/>
              <a:ahLst/>
              <a:cxnLst/>
              <a:rect l="l" t="t" r="r" b="b"/>
              <a:pathLst>
                <a:path w="16013" h="14011" extrusionOk="0">
                  <a:moveTo>
                    <a:pt x="12943" y="0"/>
                  </a:moveTo>
                  <a:lnTo>
                    <a:pt x="1" y="10074"/>
                  </a:lnTo>
                  <a:cubicBezTo>
                    <a:pt x="22" y="10059"/>
                    <a:pt x="49" y="10051"/>
                    <a:pt x="81" y="10051"/>
                  </a:cubicBezTo>
                  <a:cubicBezTo>
                    <a:pt x="394" y="10051"/>
                    <a:pt x="1178" y="10770"/>
                    <a:pt x="1935" y="11709"/>
                  </a:cubicBezTo>
                  <a:cubicBezTo>
                    <a:pt x="2769" y="12743"/>
                    <a:pt x="3236" y="13777"/>
                    <a:pt x="3036" y="14010"/>
                  </a:cubicBezTo>
                  <a:lnTo>
                    <a:pt x="16012" y="3903"/>
                  </a:lnTo>
                  <a:lnTo>
                    <a:pt x="129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2"/>
            <p:cNvSpPr/>
            <p:nvPr/>
          </p:nvSpPr>
          <p:spPr>
            <a:xfrm>
              <a:off x="3199950" y="3781700"/>
              <a:ext cx="87600" cy="99450"/>
            </a:xfrm>
            <a:custGeom>
              <a:avLst/>
              <a:gdLst/>
              <a:ahLst/>
              <a:cxnLst/>
              <a:rect l="l" t="t" r="r" b="b"/>
              <a:pathLst>
                <a:path w="3504" h="3978" extrusionOk="0">
                  <a:moveTo>
                    <a:pt x="364" y="1"/>
                  </a:moveTo>
                  <a:cubicBezTo>
                    <a:pt x="327" y="1"/>
                    <a:pt x="294" y="9"/>
                    <a:pt x="268" y="25"/>
                  </a:cubicBezTo>
                  <a:cubicBezTo>
                    <a:pt x="1" y="292"/>
                    <a:pt x="501" y="1293"/>
                    <a:pt x="1302" y="2327"/>
                  </a:cubicBezTo>
                  <a:cubicBezTo>
                    <a:pt x="2098" y="3307"/>
                    <a:pt x="2866" y="3978"/>
                    <a:pt x="3219" y="3978"/>
                  </a:cubicBezTo>
                  <a:cubicBezTo>
                    <a:pt x="3250" y="3978"/>
                    <a:pt x="3279" y="3972"/>
                    <a:pt x="3303" y="3961"/>
                  </a:cubicBezTo>
                  <a:cubicBezTo>
                    <a:pt x="3503" y="3728"/>
                    <a:pt x="3036" y="2727"/>
                    <a:pt x="2202" y="1660"/>
                  </a:cubicBezTo>
                  <a:cubicBezTo>
                    <a:pt x="1511" y="668"/>
                    <a:pt x="711" y="1"/>
                    <a:pt x="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2"/>
            <p:cNvSpPr/>
            <p:nvPr/>
          </p:nvSpPr>
          <p:spPr>
            <a:xfrm>
              <a:off x="3049850" y="4022500"/>
              <a:ext cx="20050" cy="24200"/>
            </a:xfrm>
            <a:custGeom>
              <a:avLst/>
              <a:gdLst/>
              <a:ahLst/>
              <a:cxnLst/>
              <a:rect l="l" t="t" r="r" b="b"/>
              <a:pathLst>
                <a:path w="802" h="968" fill="none" extrusionOk="0">
                  <a:moveTo>
                    <a:pt x="801" y="967"/>
                  </a:moveTo>
                  <a:lnTo>
                    <a:pt x="0" y="0"/>
                  </a:lnTo>
                </a:path>
              </a:pathLst>
            </a:custGeom>
            <a:noFill/>
            <a:ln w="8350" cap="flat" cmpd="sng">
              <a:solidFill>
                <a:srgbClr val="304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2"/>
            <p:cNvSpPr/>
            <p:nvPr/>
          </p:nvSpPr>
          <p:spPr>
            <a:xfrm>
              <a:off x="3174950" y="3924925"/>
              <a:ext cx="18350" cy="24200"/>
            </a:xfrm>
            <a:custGeom>
              <a:avLst/>
              <a:gdLst/>
              <a:ahLst/>
              <a:cxnLst/>
              <a:rect l="l" t="t" r="r" b="b"/>
              <a:pathLst>
                <a:path w="734" h="968" fill="none" extrusionOk="0">
                  <a:moveTo>
                    <a:pt x="734" y="968"/>
                  </a:moveTo>
                  <a:lnTo>
                    <a:pt x="0" y="0"/>
                  </a:lnTo>
                </a:path>
              </a:pathLst>
            </a:custGeom>
            <a:noFill/>
            <a:ln w="8350" cap="flat" cmpd="sng">
              <a:solidFill>
                <a:srgbClr val="304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2"/>
            <p:cNvSpPr/>
            <p:nvPr/>
          </p:nvSpPr>
          <p:spPr>
            <a:xfrm>
              <a:off x="3300025" y="3828175"/>
              <a:ext cx="18375" cy="24225"/>
            </a:xfrm>
            <a:custGeom>
              <a:avLst/>
              <a:gdLst/>
              <a:ahLst/>
              <a:cxnLst/>
              <a:rect l="l" t="t" r="r" b="b"/>
              <a:pathLst>
                <a:path w="735" h="969" fill="none" extrusionOk="0">
                  <a:moveTo>
                    <a:pt x="734" y="968"/>
                  </a:moveTo>
                  <a:lnTo>
                    <a:pt x="1" y="1"/>
                  </a:lnTo>
                </a:path>
              </a:pathLst>
            </a:custGeom>
            <a:noFill/>
            <a:ln w="8350" cap="flat" cmpd="sng">
              <a:solidFill>
                <a:srgbClr val="304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2"/>
            <p:cNvSpPr/>
            <p:nvPr/>
          </p:nvSpPr>
          <p:spPr>
            <a:xfrm>
              <a:off x="3424275" y="3731450"/>
              <a:ext cx="19225" cy="23375"/>
            </a:xfrm>
            <a:custGeom>
              <a:avLst/>
              <a:gdLst/>
              <a:ahLst/>
              <a:cxnLst/>
              <a:rect l="l" t="t" r="r" b="b"/>
              <a:pathLst>
                <a:path w="769" h="935" fill="none" extrusionOk="0">
                  <a:moveTo>
                    <a:pt x="768" y="934"/>
                  </a:moveTo>
                  <a:lnTo>
                    <a:pt x="1" y="0"/>
                  </a:lnTo>
                </a:path>
              </a:pathLst>
            </a:custGeom>
            <a:noFill/>
            <a:ln w="8350" cap="flat" cmpd="sng">
              <a:solidFill>
                <a:srgbClr val="304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2"/>
            <p:cNvSpPr/>
            <p:nvPr/>
          </p:nvSpPr>
          <p:spPr>
            <a:xfrm>
              <a:off x="3549375" y="3633875"/>
              <a:ext cx="19200" cy="24200"/>
            </a:xfrm>
            <a:custGeom>
              <a:avLst/>
              <a:gdLst/>
              <a:ahLst/>
              <a:cxnLst/>
              <a:rect l="l" t="t" r="r" b="b"/>
              <a:pathLst>
                <a:path w="768" h="968" fill="none" extrusionOk="0">
                  <a:moveTo>
                    <a:pt x="768" y="968"/>
                  </a:moveTo>
                  <a:lnTo>
                    <a:pt x="0" y="1"/>
                  </a:lnTo>
                </a:path>
              </a:pathLst>
            </a:custGeom>
            <a:noFill/>
            <a:ln w="8350" cap="flat" cmpd="sng">
              <a:solidFill>
                <a:srgbClr val="304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2"/>
            <p:cNvSpPr/>
            <p:nvPr/>
          </p:nvSpPr>
          <p:spPr>
            <a:xfrm>
              <a:off x="2992300" y="3948275"/>
              <a:ext cx="20050" cy="25025"/>
            </a:xfrm>
            <a:custGeom>
              <a:avLst/>
              <a:gdLst/>
              <a:ahLst/>
              <a:cxnLst/>
              <a:rect l="l" t="t" r="r" b="b"/>
              <a:pathLst>
                <a:path w="802" h="1001" fill="none" extrusionOk="0">
                  <a:moveTo>
                    <a:pt x="801" y="1001"/>
                  </a:moveTo>
                  <a:lnTo>
                    <a:pt x="1" y="0"/>
                  </a:lnTo>
                </a:path>
              </a:pathLst>
            </a:custGeom>
            <a:noFill/>
            <a:ln w="8350" cap="flat" cmpd="sng">
              <a:solidFill>
                <a:srgbClr val="304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2"/>
            <p:cNvSpPr/>
            <p:nvPr/>
          </p:nvSpPr>
          <p:spPr>
            <a:xfrm>
              <a:off x="3117400" y="3851525"/>
              <a:ext cx="20025" cy="25050"/>
            </a:xfrm>
            <a:custGeom>
              <a:avLst/>
              <a:gdLst/>
              <a:ahLst/>
              <a:cxnLst/>
              <a:rect l="l" t="t" r="r" b="b"/>
              <a:pathLst>
                <a:path w="801" h="1002" fill="none" extrusionOk="0">
                  <a:moveTo>
                    <a:pt x="801" y="1002"/>
                  </a:moveTo>
                  <a:lnTo>
                    <a:pt x="0" y="1"/>
                  </a:lnTo>
                </a:path>
              </a:pathLst>
            </a:custGeom>
            <a:noFill/>
            <a:ln w="8350" cap="flat" cmpd="sng">
              <a:solidFill>
                <a:srgbClr val="304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2"/>
            <p:cNvSpPr/>
            <p:nvPr/>
          </p:nvSpPr>
          <p:spPr>
            <a:xfrm>
              <a:off x="3242475" y="3753975"/>
              <a:ext cx="19225" cy="25025"/>
            </a:xfrm>
            <a:custGeom>
              <a:avLst/>
              <a:gdLst/>
              <a:ahLst/>
              <a:cxnLst/>
              <a:rect l="l" t="t" r="r" b="b"/>
              <a:pathLst>
                <a:path w="769" h="1001" fill="none" extrusionOk="0">
                  <a:moveTo>
                    <a:pt x="768" y="1001"/>
                  </a:moveTo>
                  <a:lnTo>
                    <a:pt x="1" y="0"/>
                  </a:lnTo>
                </a:path>
              </a:pathLst>
            </a:custGeom>
            <a:noFill/>
            <a:ln w="8350" cap="flat" cmpd="sng">
              <a:solidFill>
                <a:srgbClr val="304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2"/>
            <p:cNvSpPr/>
            <p:nvPr/>
          </p:nvSpPr>
          <p:spPr>
            <a:xfrm>
              <a:off x="3367575" y="3657225"/>
              <a:ext cx="19200" cy="25050"/>
            </a:xfrm>
            <a:custGeom>
              <a:avLst/>
              <a:gdLst/>
              <a:ahLst/>
              <a:cxnLst/>
              <a:rect l="l" t="t" r="r" b="b"/>
              <a:pathLst>
                <a:path w="768" h="1002" fill="none" extrusionOk="0">
                  <a:moveTo>
                    <a:pt x="768" y="1001"/>
                  </a:moveTo>
                  <a:lnTo>
                    <a:pt x="1" y="1"/>
                  </a:lnTo>
                </a:path>
              </a:pathLst>
            </a:custGeom>
            <a:noFill/>
            <a:ln w="8350" cap="flat" cmpd="sng">
              <a:solidFill>
                <a:srgbClr val="304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2"/>
            <p:cNvSpPr/>
            <p:nvPr/>
          </p:nvSpPr>
          <p:spPr>
            <a:xfrm>
              <a:off x="3491825" y="3560500"/>
              <a:ext cx="20050" cy="25025"/>
            </a:xfrm>
            <a:custGeom>
              <a:avLst/>
              <a:gdLst/>
              <a:ahLst/>
              <a:cxnLst/>
              <a:rect l="l" t="t" r="r" b="b"/>
              <a:pathLst>
                <a:path w="802" h="1001" fill="none" extrusionOk="0">
                  <a:moveTo>
                    <a:pt x="801" y="1001"/>
                  </a:moveTo>
                  <a:lnTo>
                    <a:pt x="1" y="0"/>
                  </a:lnTo>
                </a:path>
              </a:pathLst>
            </a:custGeom>
            <a:noFill/>
            <a:ln w="8350" cap="flat" cmpd="sng">
              <a:solidFill>
                <a:srgbClr val="304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2"/>
            <p:cNvSpPr/>
            <p:nvPr/>
          </p:nvSpPr>
          <p:spPr>
            <a:xfrm>
              <a:off x="4213175" y="3017600"/>
              <a:ext cx="67575" cy="81750"/>
            </a:xfrm>
            <a:custGeom>
              <a:avLst/>
              <a:gdLst/>
              <a:ahLst/>
              <a:cxnLst/>
              <a:rect l="l" t="t" r="r" b="b"/>
              <a:pathLst>
                <a:path w="2703" h="3270" extrusionOk="0">
                  <a:moveTo>
                    <a:pt x="368" y="1"/>
                  </a:moveTo>
                  <a:lnTo>
                    <a:pt x="1" y="267"/>
                  </a:lnTo>
                  <a:lnTo>
                    <a:pt x="2336" y="3270"/>
                  </a:lnTo>
                  <a:lnTo>
                    <a:pt x="2703" y="3003"/>
                  </a:lnTo>
                  <a:lnTo>
                    <a:pt x="3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2"/>
            <p:cNvSpPr/>
            <p:nvPr/>
          </p:nvSpPr>
          <p:spPr>
            <a:xfrm>
              <a:off x="4239025" y="2959225"/>
              <a:ext cx="115125" cy="119275"/>
            </a:xfrm>
            <a:custGeom>
              <a:avLst/>
              <a:gdLst/>
              <a:ahLst/>
              <a:cxnLst/>
              <a:rect l="l" t="t" r="r" b="b"/>
              <a:pathLst>
                <a:path w="4605" h="4771" extrusionOk="0">
                  <a:moveTo>
                    <a:pt x="2269" y="1"/>
                  </a:moveTo>
                  <a:lnTo>
                    <a:pt x="1902" y="267"/>
                  </a:lnTo>
                  <a:lnTo>
                    <a:pt x="2836" y="1535"/>
                  </a:lnTo>
                  <a:cubicBezTo>
                    <a:pt x="3236" y="2002"/>
                    <a:pt x="3503" y="2369"/>
                    <a:pt x="3837" y="2736"/>
                  </a:cubicBezTo>
                  <a:cubicBezTo>
                    <a:pt x="3470" y="2569"/>
                    <a:pt x="3070" y="2369"/>
                    <a:pt x="2569" y="2202"/>
                  </a:cubicBezTo>
                  <a:lnTo>
                    <a:pt x="434" y="1435"/>
                  </a:lnTo>
                  <a:lnTo>
                    <a:pt x="1" y="1769"/>
                  </a:lnTo>
                  <a:lnTo>
                    <a:pt x="2336" y="4771"/>
                  </a:lnTo>
                  <a:lnTo>
                    <a:pt x="2769" y="4404"/>
                  </a:lnTo>
                  <a:lnTo>
                    <a:pt x="1769" y="3103"/>
                  </a:lnTo>
                  <a:cubicBezTo>
                    <a:pt x="1402" y="2602"/>
                    <a:pt x="1102" y="2269"/>
                    <a:pt x="768" y="1902"/>
                  </a:cubicBezTo>
                  <a:lnTo>
                    <a:pt x="768" y="1902"/>
                  </a:lnTo>
                  <a:cubicBezTo>
                    <a:pt x="1168" y="2102"/>
                    <a:pt x="1635" y="2336"/>
                    <a:pt x="2102" y="2502"/>
                  </a:cubicBezTo>
                  <a:lnTo>
                    <a:pt x="4237" y="3270"/>
                  </a:lnTo>
                  <a:lnTo>
                    <a:pt x="4604" y="3003"/>
                  </a:lnTo>
                  <a:lnTo>
                    <a:pt x="22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2"/>
            <p:cNvSpPr/>
            <p:nvPr/>
          </p:nvSpPr>
          <p:spPr>
            <a:xfrm>
              <a:off x="4314075" y="2919200"/>
              <a:ext cx="90925" cy="102600"/>
            </a:xfrm>
            <a:custGeom>
              <a:avLst/>
              <a:gdLst/>
              <a:ahLst/>
              <a:cxnLst/>
              <a:rect l="l" t="t" r="r" b="b"/>
              <a:pathLst>
                <a:path w="3637" h="4104" extrusionOk="0">
                  <a:moveTo>
                    <a:pt x="1502" y="0"/>
                  </a:moveTo>
                  <a:cubicBezTo>
                    <a:pt x="1302" y="34"/>
                    <a:pt x="1002" y="134"/>
                    <a:pt x="735" y="367"/>
                  </a:cubicBezTo>
                  <a:cubicBezTo>
                    <a:pt x="134" y="834"/>
                    <a:pt x="1" y="1502"/>
                    <a:pt x="401" y="1969"/>
                  </a:cubicBezTo>
                  <a:cubicBezTo>
                    <a:pt x="597" y="2242"/>
                    <a:pt x="849" y="2355"/>
                    <a:pt x="1146" y="2355"/>
                  </a:cubicBezTo>
                  <a:cubicBezTo>
                    <a:pt x="1355" y="2355"/>
                    <a:pt x="1587" y="2299"/>
                    <a:pt x="1836" y="2202"/>
                  </a:cubicBezTo>
                  <a:cubicBezTo>
                    <a:pt x="2044" y="2141"/>
                    <a:pt x="2211" y="2111"/>
                    <a:pt x="2351" y="2111"/>
                  </a:cubicBezTo>
                  <a:cubicBezTo>
                    <a:pt x="2594" y="2111"/>
                    <a:pt x="2755" y="2200"/>
                    <a:pt x="2903" y="2369"/>
                  </a:cubicBezTo>
                  <a:cubicBezTo>
                    <a:pt x="3136" y="2669"/>
                    <a:pt x="3070" y="3103"/>
                    <a:pt x="2669" y="3370"/>
                  </a:cubicBezTo>
                  <a:cubicBezTo>
                    <a:pt x="2436" y="3603"/>
                    <a:pt x="2102" y="3670"/>
                    <a:pt x="1836" y="3703"/>
                  </a:cubicBezTo>
                  <a:lnTo>
                    <a:pt x="1969" y="4103"/>
                  </a:lnTo>
                  <a:cubicBezTo>
                    <a:pt x="2236" y="4037"/>
                    <a:pt x="2603" y="3870"/>
                    <a:pt x="2903" y="3670"/>
                  </a:cubicBezTo>
                  <a:cubicBezTo>
                    <a:pt x="3603" y="3136"/>
                    <a:pt x="3637" y="2469"/>
                    <a:pt x="3270" y="2002"/>
                  </a:cubicBezTo>
                  <a:cubicBezTo>
                    <a:pt x="3060" y="1708"/>
                    <a:pt x="2797" y="1586"/>
                    <a:pt x="2464" y="1586"/>
                  </a:cubicBezTo>
                  <a:cubicBezTo>
                    <a:pt x="2268" y="1586"/>
                    <a:pt x="2049" y="1628"/>
                    <a:pt x="1802" y="1702"/>
                  </a:cubicBezTo>
                  <a:cubicBezTo>
                    <a:pt x="1567" y="1775"/>
                    <a:pt x="1376" y="1816"/>
                    <a:pt x="1220" y="1816"/>
                  </a:cubicBezTo>
                  <a:cubicBezTo>
                    <a:pt x="1023" y="1816"/>
                    <a:pt x="880" y="1751"/>
                    <a:pt x="768" y="1602"/>
                  </a:cubicBezTo>
                  <a:cubicBezTo>
                    <a:pt x="601" y="1368"/>
                    <a:pt x="568" y="1035"/>
                    <a:pt x="968" y="701"/>
                  </a:cubicBezTo>
                  <a:cubicBezTo>
                    <a:pt x="1235" y="501"/>
                    <a:pt x="1502" y="467"/>
                    <a:pt x="1635" y="434"/>
                  </a:cubicBezTo>
                  <a:lnTo>
                    <a:pt x="150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2"/>
            <p:cNvSpPr/>
            <p:nvPr/>
          </p:nvSpPr>
          <p:spPr>
            <a:xfrm>
              <a:off x="4367450" y="2861650"/>
              <a:ext cx="107600" cy="106350"/>
            </a:xfrm>
            <a:custGeom>
              <a:avLst/>
              <a:gdLst/>
              <a:ahLst/>
              <a:cxnLst/>
              <a:rect l="l" t="t" r="r" b="b"/>
              <a:pathLst>
                <a:path w="4304" h="4254" extrusionOk="0">
                  <a:moveTo>
                    <a:pt x="2202" y="1"/>
                  </a:moveTo>
                  <a:lnTo>
                    <a:pt x="1835" y="301"/>
                  </a:lnTo>
                  <a:lnTo>
                    <a:pt x="3203" y="2102"/>
                  </a:lnTo>
                  <a:cubicBezTo>
                    <a:pt x="3703" y="2769"/>
                    <a:pt x="3670" y="3303"/>
                    <a:pt x="3203" y="3637"/>
                  </a:cubicBezTo>
                  <a:cubicBezTo>
                    <a:pt x="3052" y="3750"/>
                    <a:pt x="2886" y="3816"/>
                    <a:pt x="2709" y="3816"/>
                  </a:cubicBezTo>
                  <a:cubicBezTo>
                    <a:pt x="2419" y="3816"/>
                    <a:pt x="2100" y="3639"/>
                    <a:pt x="1769" y="3203"/>
                  </a:cubicBezTo>
                  <a:lnTo>
                    <a:pt x="368" y="1435"/>
                  </a:lnTo>
                  <a:lnTo>
                    <a:pt x="1" y="1702"/>
                  </a:lnTo>
                  <a:lnTo>
                    <a:pt x="1368" y="3470"/>
                  </a:lnTo>
                  <a:cubicBezTo>
                    <a:pt x="1812" y="4029"/>
                    <a:pt x="2233" y="4254"/>
                    <a:pt x="2632" y="4254"/>
                  </a:cubicBezTo>
                  <a:cubicBezTo>
                    <a:pt x="2923" y="4254"/>
                    <a:pt x="3202" y="4134"/>
                    <a:pt x="3470" y="3937"/>
                  </a:cubicBezTo>
                  <a:cubicBezTo>
                    <a:pt x="4137" y="3437"/>
                    <a:pt x="4304" y="2669"/>
                    <a:pt x="3570" y="1769"/>
                  </a:cubicBezTo>
                  <a:lnTo>
                    <a:pt x="22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2"/>
            <p:cNvSpPr/>
            <p:nvPr/>
          </p:nvSpPr>
          <p:spPr>
            <a:xfrm>
              <a:off x="4439175" y="2842475"/>
              <a:ext cx="100100" cy="81750"/>
            </a:xfrm>
            <a:custGeom>
              <a:avLst/>
              <a:gdLst/>
              <a:ahLst/>
              <a:cxnLst/>
              <a:rect l="l" t="t" r="r" b="b"/>
              <a:pathLst>
                <a:path w="4004" h="3270" extrusionOk="0">
                  <a:moveTo>
                    <a:pt x="367" y="1"/>
                  </a:moveTo>
                  <a:lnTo>
                    <a:pt x="0" y="267"/>
                  </a:lnTo>
                  <a:lnTo>
                    <a:pt x="2335" y="3270"/>
                  </a:lnTo>
                  <a:lnTo>
                    <a:pt x="4003" y="2002"/>
                  </a:lnTo>
                  <a:lnTo>
                    <a:pt x="3770" y="1668"/>
                  </a:lnTo>
                  <a:lnTo>
                    <a:pt x="2469" y="2669"/>
                  </a:lnTo>
                  <a:lnTo>
                    <a:pt x="3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2"/>
            <p:cNvSpPr/>
            <p:nvPr/>
          </p:nvSpPr>
          <p:spPr>
            <a:xfrm>
              <a:off x="4492550" y="2800775"/>
              <a:ext cx="67575" cy="81750"/>
            </a:xfrm>
            <a:custGeom>
              <a:avLst/>
              <a:gdLst/>
              <a:ahLst/>
              <a:cxnLst/>
              <a:rect l="l" t="t" r="r" b="b"/>
              <a:pathLst>
                <a:path w="2703" h="3270" extrusionOk="0">
                  <a:moveTo>
                    <a:pt x="367" y="1"/>
                  </a:moveTo>
                  <a:lnTo>
                    <a:pt x="0" y="268"/>
                  </a:lnTo>
                  <a:lnTo>
                    <a:pt x="2335" y="3270"/>
                  </a:lnTo>
                  <a:lnTo>
                    <a:pt x="2702" y="3003"/>
                  </a:lnTo>
                  <a:lnTo>
                    <a:pt x="3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2"/>
            <p:cNvSpPr/>
            <p:nvPr/>
          </p:nvSpPr>
          <p:spPr>
            <a:xfrm>
              <a:off x="4518400" y="2743250"/>
              <a:ext cx="115100" cy="120100"/>
            </a:xfrm>
            <a:custGeom>
              <a:avLst/>
              <a:gdLst/>
              <a:ahLst/>
              <a:cxnLst/>
              <a:rect l="l" t="t" r="r" b="b"/>
              <a:pathLst>
                <a:path w="4604" h="4804" extrusionOk="0">
                  <a:moveTo>
                    <a:pt x="2269" y="0"/>
                  </a:moveTo>
                  <a:lnTo>
                    <a:pt x="1902" y="300"/>
                  </a:lnTo>
                  <a:lnTo>
                    <a:pt x="2836" y="1534"/>
                  </a:lnTo>
                  <a:cubicBezTo>
                    <a:pt x="3236" y="2001"/>
                    <a:pt x="3503" y="2368"/>
                    <a:pt x="3836" y="2735"/>
                  </a:cubicBezTo>
                  <a:cubicBezTo>
                    <a:pt x="3470" y="2569"/>
                    <a:pt x="3036" y="2368"/>
                    <a:pt x="2536" y="2202"/>
                  </a:cubicBezTo>
                  <a:lnTo>
                    <a:pt x="434" y="1468"/>
                  </a:lnTo>
                  <a:lnTo>
                    <a:pt x="0" y="1801"/>
                  </a:lnTo>
                  <a:lnTo>
                    <a:pt x="2335" y="4804"/>
                  </a:lnTo>
                  <a:lnTo>
                    <a:pt x="2769" y="4403"/>
                  </a:lnTo>
                  <a:lnTo>
                    <a:pt x="1768" y="3136"/>
                  </a:lnTo>
                  <a:cubicBezTo>
                    <a:pt x="1401" y="2635"/>
                    <a:pt x="1101" y="2302"/>
                    <a:pt x="768" y="1901"/>
                  </a:cubicBezTo>
                  <a:lnTo>
                    <a:pt x="768" y="1901"/>
                  </a:lnTo>
                  <a:cubicBezTo>
                    <a:pt x="1168" y="2135"/>
                    <a:pt x="1635" y="2335"/>
                    <a:pt x="2102" y="2502"/>
                  </a:cubicBezTo>
                  <a:lnTo>
                    <a:pt x="4237" y="3302"/>
                  </a:lnTo>
                  <a:lnTo>
                    <a:pt x="4604" y="3002"/>
                  </a:lnTo>
                  <a:lnTo>
                    <a:pt x="22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2"/>
            <p:cNvSpPr/>
            <p:nvPr/>
          </p:nvSpPr>
          <p:spPr>
            <a:xfrm>
              <a:off x="3617750" y="3528575"/>
              <a:ext cx="1079125" cy="940100"/>
            </a:xfrm>
            <a:custGeom>
              <a:avLst/>
              <a:gdLst/>
              <a:ahLst/>
              <a:cxnLst/>
              <a:rect l="l" t="t" r="r" b="b"/>
              <a:pathLst>
                <a:path w="43165" h="37604" extrusionOk="0">
                  <a:moveTo>
                    <a:pt x="5161" y="0"/>
                  </a:moveTo>
                  <a:cubicBezTo>
                    <a:pt x="3369" y="0"/>
                    <a:pt x="1653" y="1192"/>
                    <a:pt x="1235" y="3145"/>
                  </a:cubicBezTo>
                  <a:cubicBezTo>
                    <a:pt x="1" y="8249"/>
                    <a:pt x="1669" y="13519"/>
                    <a:pt x="5571" y="17022"/>
                  </a:cubicBezTo>
                  <a:lnTo>
                    <a:pt x="28354" y="37603"/>
                  </a:lnTo>
                  <a:lnTo>
                    <a:pt x="43165" y="25261"/>
                  </a:lnTo>
                  <a:lnTo>
                    <a:pt x="7439" y="710"/>
                  </a:lnTo>
                  <a:cubicBezTo>
                    <a:pt x="6732" y="225"/>
                    <a:pt x="5939" y="0"/>
                    <a:pt x="5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2"/>
            <p:cNvSpPr/>
            <p:nvPr/>
          </p:nvSpPr>
          <p:spPr>
            <a:xfrm>
              <a:off x="3617750" y="3506275"/>
              <a:ext cx="1079125" cy="962400"/>
            </a:xfrm>
            <a:custGeom>
              <a:avLst/>
              <a:gdLst/>
              <a:ahLst/>
              <a:cxnLst/>
              <a:rect l="l" t="t" r="r" b="b"/>
              <a:pathLst>
                <a:path w="43165" h="38496" fill="none" extrusionOk="0">
                  <a:moveTo>
                    <a:pt x="43165" y="26153"/>
                  </a:moveTo>
                  <a:lnTo>
                    <a:pt x="7439" y="1602"/>
                  </a:lnTo>
                  <a:cubicBezTo>
                    <a:pt x="5104" y="1"/>
                    <a:pt x="1835" y="1235"/>
                    <a:pt x="1235" y="4037"/>
                  </a:cubicBezTo>
                  <a:lnTo>
                    <a:pt x="1235" y="4037"/>
                  </a:lnTo>
                  <a:cubicBezTo>
                    <a:pt x="1" y="9141"/>
                    <a:pt x="1669" y="14411"/>
                    <a:pt x="5571" y="17914"/>
                  </a:cubicBezTo>
                  <a:lnTo>
                    <a:pt x="28354" y="38495"/>
                  </a:lnTo>
                </a:path>
              </a:pathLst>
            </a:custGeom>
            <a:noFill/>
            <a:ln w="25025" cap="rnd" cmpd="sng">
              <a:solidFill>
                <a:srgbClr val="F497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2"/>
            <p:cNvSpPr/>
            <p:nvPr/>
          </p:nvSpPr>
          <p:spPr>
            <a:xfrm>
              <a:off x="3696150" y="3562975"/>
              <a:ext cx="204325" cy="220425"/>
            </a:xfrm>
            <a:custGeom>
              <a:avLst/>
              <a:gdLst/>
              <a:ahLst/>
              <a:cxnLst/>
              <a:rect l="l" t="t" r="r" b="b"/>
              <a:pathLst>
                <a:path w="8173" h="8817" extrusionOk="0">
                  <a:moveTo>
                    <a:pt x="2702" y="0"/>
                  </a:moveTo>
                  <a:cubicBezTo>
                    <a:pt x="2516" y="0"/>
                    <a:pt x="2328" y="75"/>
                    <a:pt x="2168" y="235"/>
                  </a:cubicBezTo>
                  <a:cubicBezTo>
                    <a:pt x="1701" y="702"/>
                    <a:pt x="1101" y="1469"/>
                    <a:pt x="634" y="2570"/>
                  </a:cubicBezTo>
                  <a:cubicBezTo>
                    <a:pt x="234" y="3504"/>
                    <a:pt x="67" y="4438"/>
                    <a:pt x="34" y="5038"/>
                  </a:cubicBezTo>
                  <a:cubicBezTo>
                    <a:pt x="0" y="5405"/>
                    <a:pt x="134" y="5772"/>
                    <a:pt x="401" y="6039"/>
                  </a:cubicBezTo>
                  <a:lnTo>
                    <a:pt x="2535" y="7974"/>
                  </a:lnTo>
                  <a:cubicBezTo>
                    <a:pt x="3162" y="8547"/>
                    <a:pt x="3927" y="8816"/>
                    <a:pt x="4681" y="8816"/>
                  </a:cubicBezTo>
                  <a:cubicBezTo>
                    <a:pt x="5815" y="8816"/>
                    <a:pt x="6925" y="8208"/>
                    <a:pt x="7506" y="7106"/>
                  </a:cubicBezTo>
                  <a:cubicBezTo>
                    <a:pt x="8173" y="5805"/>
                    <a:pt x="7873" y="4238"/>
                    <a:pt x="6805" y="3270"/>
                  </a:cubicBezTo>
                  <a:lnTo>
                    <a:pt x="3169" y="168"/>
                  </a:lnTo>
                  <a:cubicBezTo>
                    <a:pt x="3028" y="59"/>
                    <a:pt x="2866" y="0"/>
                    <a:pt x="27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2"/>
            <p:cNvSpPr/>
            <p:nvPr/>
          </p:nvSpPr>
          <p:spPr>
            <a:xfrm>
              <a:off x="4339100" y="2743925"/>
              <a:ext cx="1053275" cy="884975"/>
            </a:xfrm>
            <a:custGeom>
              <a:avLst/>
              <a:gdLst/>
              <a:ahLst/>
              <a:cxnLst/>
              <a:rect l="l" t="t" r="r" b="b"/>
              <a:pathLst>
                <a:path w="42131" h="35399" extrusionOk="0">
                  <a:moveTo>
                    <a:pt x="8294" y="1"/>
                  </a:moveTo>
                  <a:cubicBezTo>
                    <a:pt x="4638" y="1"/>
                    <a:pt x="1422" y="2596"/>
                    <a:pt x="768" y="6211"/>
                  </a:cubicBezTo>
                  <a:cubicBezTo>
                    <a:pt x="1" y="10280"/>
                    <a:pt x="2636" y="14150"/>
                    <a:pt x="6639" y="15017"/>
                  </a:cubicBezTo>
                  <a:lnTo>
                    <a:pt x="18581" y="17552"/>
                  </a:lnTo>
                  <a:lnTo>
                    <a:pt x="12476" y="27092"/>
                  </a:lnTo>
                  <a:lnTo>
                    <a:pt x="25519" y="35398"/>
                  </a:lnTo>
                  <a:lnTo>
                    <a:pt x="39495" y="22523"/>
                  </a:lnTo>
                  <a:cubicBezTo>
                    <a:pt x="41163" y="20988"/>
                    <a:pt x="42131" y="18820"/>
                    <a:pt x="42097" y="16518"/>
                  </a:cubicBezTo>
                  <a:cubicBezTo>
                    <a:pt x="42031" y="13683"/>
                    <a:pt x="40530" y="11114"/>
                    <a:pt x="38094" y="9713"/>
                  </a:cubicBezTo>
                  <a:lnTo>
                    <a:pt x="29789" y="5010"/>
                  </a:lnTo>
                  <a:cubicBezTo>
                    <a:pt x="25852" y="2775"/>
                    <a:pt x="21516" y="1341"/>
                    <a:pt x="17013" y="874"/>
                  </a:cubicBezTo>
                  <a:lnTo>
                    <a:pt x="9074" y="40"/>
                  </a:lnTo>
                  <a:cubicBezTo>
                    <a:pt x="8812" y="13"/>
                    <a:pt x="8552" y="1"/>
                    <a:pt x="82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2"/>
            <p:cNvSpPr/>
            <p:nvPr/>
          </p:nvSpPr>
          <p:spPr>
            <a:xfrm>
              <a:off x="4339100" y="2733225"/>
              <a:ext cx="1053275" cy="894850"/>
            </a:xfrm>
            <a:custGeom>
              <a:avLst/>
              <a:gdLst/>
              <a:ahLst/>
              <a:cxnLst/>
              <a:rect l="l" t="t" r="r" b="b"/>
              <a:pathLst>
                <a:path w="42131" h="35794" fill="none" extrusionOk="0">
                  <a:moveTo>
                    <a:pt x="12476" y="27520"/>
                  </a:moveTo>
                  <a:lnTo>
                    <a:pt x="18581" y="17980"/>
                  </a:lnTo>
                  <a:lnTo>
                    <a:pt x="6639" y="15445"/>
                  </a:lnTo>
                  <a:cubicBezTo>
                    <a:pt x="2636" y="14578"/>
                    <a:pt x="1" y="10708"/>
                    <a:pt x="768" y="6639"/>
                  </a:cubicBezTo>
                  <a:lnTo>
                    <a:pt x="768" y="6639"/>
                  </a:lnTo>
                  <a:cubicBezTo>
                    <a:pt x="1468" y="2736"/>
                    <a:pt x="5104" y="1"/>
                    <a:pt x="9040" y="434"/>
                  </a:cubicBezTo>
                  <a:lnTo>
                    <a:pt x="17013" y="1268"/>
                  </a:lnTo>
                  <a:cubicBezTo>
                    <a:pt x="21516" y="1735"/>
                    <a:pt x="25852" y="3136"/>
                    <a:pt x="29789" y="5405"/>
                  </a:cubicBezTo>
                  <a:lnTo>
                    <a:pt x="38094" y="10108"/>
                  </a:lnTo>
                  <a:cubicBezTo>
                    <a:pt x="40530" y="11476"/>
                    <a:pt x="42031" y="14078"/>
                    <a:pt x="42097" y="16913"/>
                  </a:cubicBezTo>
                  <a:lnTo>
                    <a:pt x="42097" y="16913"/>
                  </a:lnTo>
                  <a:cubicBezTo>
                    <a:pt x="42131" y="19181"/>
                    <a:pt x="41163" y="21349"/>
                    <a:pt x="39495" y="22917"/>
                  </a:cubicBezTo>
                  <a:lnTo>
                    <a:pt x="25519" y="35793"/>
                  </a:lnTo>
                </a:path>
              </a:pathLst>
            </a:custGeom>
            <a:noFill/>
            <a:ln w="250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2"/>
            <p:cNvSpPr/>
            <p:nvPr/>
          </p:nvSpPr>
          <p:spPr>
            <a:xfrm>
              <a:off x="4418325" y="2798825"/>
              <a:ext cx="349450" cy="250225"/>
            </a:xfrm>
            <a:custGeom>
              <a:avLst/>
              <a:gdLst/>
              <a:ahLst/>
              <a:cxnLst/>
              <a:rect l="l" t="t" r="r" b="b"/>
              <a:pathLst>
                <a:path w="13978" h="10009" extrusionOk="0">
                  <a:moveTo>
                    <a:pt x="2356" y="1"/>
                  </a:moveTo>
                  <a:cubicBezTo>
                    <a:pt x="1511" y="1"/>
                    <a:pt x="788" y="543"/>
                    <a:pt x="634" y="1313"/>
                  </a:cubicBezTo>
                  <a:cubicBezTo>
                    <a:pt x="468" y="2013"/>
                    <a:pt x="301" y="2947"/>
                    <a:pt x="167" y="4015"/>
                  </a:cubicBezTo>
                  <a:cubicBezTo>
                    <a:pt x="1" y="5516"/>
                    <a:pt x="134" y="6650"/>
                    <a:pt x="267" y="7451"/>
                  </a:cubicBezTo>
                  <a:cubicBezTo>
                    <a:pt x="401" y="8185"/>
                    <a:pt x="968" y="8718"/>
                    <a:pt x="1668" y="8852"/>
                  </a:cubicBezTo>
                  <a:lnTo>
                    <a:pt x="8673" y="9952"/>
                  </a:lnTo>
                  <a:cubicBezTo>
                    <a:pt x="8911" y="9991"/>
                    <a:pt x="9148" y="10009"/>
                    <a:pt x="9381" y="10009"/>
                  </a:cubicBezTo>
                  <a:cubicBezTo>
                    <a:pt x="11601" y="10009"/>
                    <a:pt x="13536" y="8340"/>
                    <a:pt x="13777" y="6016"/>
                  </a:cubicBezTo>
                  <a:cubicBezTo>
                    <a:pt x="13977" y="3681"/>
                    <a:pt x="12409" y="1613"/>
                    <a:pt x="10108" y="1246"/>
                  </a:cubicBezTo>
                  <a:lnTo>
                    <a:pt x="2569" y="12"/>
                  </a:lnTo>
                  <a:cubicBezTo>
                    <a:pt x="2497" y="4"/>
                    <a:pt x="2426" y="1"/>
                    <a:pt x="23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2"/>
            <p:cNvSpPr/>
            <p:nvPr/>
          </p:nvSpPr>
          <p:spPr>
            <a:xfrm>
              <a:off x="4803600" y="3184400"/>
              <a:ext cx="211000" cy="49225"/>
            </a:xfrm>
            <a:custGeom>
              <a:avLst/>
              <a:gdLst/>
              <a:ahLst/>
              <a:cxnLst/>
              <a:rect l="l" t="t" r="r" b="b"/>
              <a:pathLst>
                <a:path w="8440" h="1969" fill="none" extrusionOk="0">
                  <a:moveTo>
                    <a:pt x="1" y="0"/>
                  </a:moveTo>
                  <a:lnTo>
                    <a:pt x="8440" y="1968"/>
                  </a:lnTo>
                </a:path>
              </a:pathLst>
            </a:custGeom>
            <a:noFill/>
            <a:ln w="25025" cap="rnd" cmpd="sng">
              <a:solidFill>
                <a:srgbClr val="F497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2"/>
            <p:cNvSpPr/>
            <p:nvPr/>
          </p:nvSpPr>
          <p:spPr>
            <a:xfrm>
              <a:off x="3833750" y="3046825"/>
              <a:ext cx="1249250" cy="1113275"/>
            </a:xfrm>
            <a:custGeom>
              <a:avLst/>
              <a:gdLst/>
              <a:ahLst/>
              <a:cxnLst/>
              <a:rect l="l" t="t" r="r" b="b"/>
              <a:pathLst>
                <a:path w="49970" h="44531" extrusionOk="0">
                  <a:moveTo>
                    <a:pt x="9551" y="1"/>
                  </a:moveTo>
                  <a:cubicBezTo>
                    <a:pt x="5957" y="1"/>
                    <a:pt x="2619" y="2261"/>
                    <a:pt x="1435" y="5870"/>
                  </a:cubicBezTo>
                  <a:cubicBezTo>
                    <a:pt x="0" y="10073"/>
                    <a:pt x="2035" y="14710"/>
                    <a:pt x="6138" y="16511"/>
                  </a:cubicBezTo>
                  <a:lnTo>
                    <a:pt x="22283" y="21581"/>
                  </a:lnTo>
                  <a:lnTo>
                    <a:pt x="31656" y="27552"/>
                  </a:lnTo>
                  <a:lnTo>
                    <a:pt x="34525" y="44531"/>
                  </a:lnTo>
                  <a:cubicBezTo>
                    <a:pt x="34525" y="44531"/>
                    <a:pt x="49969" y="30955"/>
                    <a:pt x="48702" y="20380"/>
                  </a:cubicBezTo>
                  <a:cubicBezTo>
                    <a:pt x="47801" y="12675"/>
                    <a:pt x="24785" y="4402"/>
                    <a:pt x="12142" y="399"/>
                  </a:cubicBezTo>
                  <a:cubicBezTo>
                    <a:pt x="11281" y="129"/>
                    <a:pt x="10409" y="1"/>
                    <a:pt x="95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2"/>
            <p:cNvSpPr/>
            <p:nvPr/>
          </p:nvSpPr>
          <p:spPr>
            <a:xfrm>
              <a:off x="3954650" y="3096450"/>
              <a:ext cx="346125" cy="260050"/>
            </a:xfrm>
            <a:custGeom>
              <a:avLst/>
              <a:gdLst/>
              <a:ahLst/>
              <a:cxnLst/>
              <a:rect l="l" t="t" r="r" b="b"/>
              <a:pathLst>
                <a:path w="13845" h="10402" extrusionOk="0">
                  <a:moveTo>
                    <a:pt x="2562" y="1"/>
                  </a:moveTo>
                  <a:cubicBezTo>
                    <a:pt x="1869" y="1"/>
                    <a:pt x="1220" y="418"/>
                    <a:pt x="968" y="1116"/>
                  </a:cubicBezTo>
                  <a:cubicBezTo>
                    <a:pt x="768" y="1783"/>
                    <a:pt x="501" y="2617"/>
                    <a:pt x="301" y="3685"/>
                  </a:cubicBezTo>
                  <a:cubicBezTo>
                    <a:pt x="1" y="5086"/>
                    <a:pt x="1" y="6187"/>
                    <a:pt x="34" y="6920"/>
                  </a:cubicBezTo>
                  <a:cubicBezTo>
                    <a:pt x="101" y="7621"/>
                    <a:pt x="601" y="8221"/>
                    <a:pt x="1269" y="8388"/>
                  </a:cubicBezTo>
                  <a:lnTo>
                    <a:pt x="8207" y="10256"/>
                  </a:lnTo>
                  <a:cubicBezTo>
                    <a:pt x="8570" y="10355"/>
                    <a:pt x="8936" y="10402"/>
                    <a:pt x="9296" y="10402"/>
                  </a:cubicBezTo>
                  <a:cubicBezTo>
                    <a:pt x="11252" y="10402"/>
                    <a:pt x="13050" y="9020"/>
                    <a:pt x="13444" y="7021"/>
                  </a:cubicBezTo>
                  <a:cubicBezTo>
                    <a:pt x="13844" y="4852"/>
                    <a:pt x="12510" y="2717"/>
                    <a:pt x="10375" y="2117"/>
                  </a:cubicBezTo>
                  <a:lnTo>
                    <a:pt x="2970" y="49"/>
                  </a:lnTo>
                  <a:cubicBezTo>
                    <a:pt x="2834" y="16"/>
                    <a:pt x="2697" y="1"/>
                    <a:pt x="2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2"/>
            <p:cNvSpPr/>
            <p:nvPr/>
          </p:nvSpPr>
          <p:spPr>
            <a:xfrm>
              <a:off x="3833750" y="3021775"/>
              <a:ext cx="1249250" cy="1138325"/>
            </a:xfrm>
            <a:custGeom>
              <a:avLst/>
              <a:gdLst/>
              <a:ahLst/>
              <a:cxnLst/>
              <a:rect l="l" t="t" r="r" b="b"/>
              <a:pathLst>
                <a:path w="49970" h="45533" fill="none" extrusionOk="0">
                  <a:moveTo>
                    <a:pt x="34525" y="45533"/>
                  </a:moveTo>
                  <a:cubicBezTo>
                    <a:pt x="34525" y="45533"/>
                    <a:pt x="49969" y="31957"/>
                    <a:pt x="48702" y="21382"/>
                  </a:cubicBezTo>
                  <a:cubicBezTo>
                    <a:pt x="47801" y="13677"/>
                    <a:pt x="24785" y="5404"/>
                    <a:pt x="12142" y="1401"/>
                  </a:cubicBezTo>
                  <a:cubicBezTo>
                    <a:pt x="7672" y="0"/>
                    <a:pt x="2902" y="2402"/>
                    <a:pt x="1435" y="6872"/>
                  </a:cubicBezTo>
                  <a:lnTo>
                    <a:pt x="1435" y="6872"/>
                  </a:lnTo>
                  <a:cubicBezTo>
                    <a:pt x="0" y="11075"/>
                    <a:pt x="2035" y="15712"/>
                    <a:pt x="6138" y="17513"/>
                  </a:cubicBezTo>
                  <a:lnTo>
                    <a:pt x="22483" y="22583"/>
                  </a:lnTo>
                  <a:cubicBezTo>
                    <a:pt x="22483" y="22583"/>
                    <a:pt x="30555" y="29021"/>
                    <a:pt x="35392" y="30222"/>
                  </a:cubicBezTo>
                </a:path>
              </a:pathLst>
            </a:custGeom>
            <a:noFill/>
            <a:ln w="250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2"/>
            <p:cNvSpPr/>
            <p:nvPr/>
          </p:nvSpPr>
          <p:spPr>
            <a:xfrm>
              <a:off x="2400225" y="4428600"/>
              <a:ext cx="60900" cy="53850"/>
            </a:xfrm>
            <a:custGeom>
              <a:avLst/>
              <a:gdLst/>
              <a:ahLst/>
              <a:cxnLst/>
              <a:rect l="l" t="t" r="r" b="b"/>
              <a:pathLst>
                <a:path w="2436" h="2154" extrusionOk="0">
                  <a:moveTo>
                    <a:pt x="601" y="1"/>
                  </a:moveTo>
                  <a:cubicBezTo>
                    <a:pt x="601" y="1"/>
                    <a:pt x="0" y="868"/>
                    <a:pt x="667" y="1669"/>
                  </a:cubicBezTo>
                  <a:cubicBezTo>
                    <a:pt x="972" y="2053"/>
                    <a:pt x="1391" y="2153"/>
                    <a:pt x="1745" y="2153"/>
                  </a:cubicBezTo>
                  <a:cubicBezTo>
                    <a:pt x="2129" y="2153"/>
                    <a:pt x="2435" y="2036"/>
                    <a:pt x="2435" y="2036"/>
                  </a:cubicBezTo>
                  <a:cubicBezTo>
                    <a:pt x="2435" y="1535"/>
                    <a:pt x="2269" y="1035"/>
                    <a:pt x="1935" y="668"/>
                  </a:cubicBezTo>
                  <a:cubicBezTo>
                    <a:pt x="1601" y="301"/>
                    <a:pt x="1101" y="34"/>
                    <a:pt x="6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0" name="Google Shape;1640;p72"/>
          <p:cNvSpPr txBox="1">
            <a:spLocks noGrp="1"/>
          </p:cNvSpPr>
          <p:nvPr>
            <p:ph type="title"/>
          </p:nvPr>
        </p:nvSpPr>
        <p:spPr>
          <a:xfrm>
            <a:off x="593940" y="2282889"/>
            <a:ext cx="4528200" cy="739500"/>
          </a:xfrm>
          <a:prstGeom prst="rect">
            <a:avLst/>
          </a:prstGeom>
        </p:spPr>
        <p:txBody>
          <a:bodyPr spcFirstLastPara="1" wrap="square" lIns="91425" tIns="91425" rIns="91425" bIns="91425" anchor="ctr" anchorCtr="0">
            <a:noAutofit/>
          </a:bodyPr>
          <a:lstStyle/>
          <a:p>
            <a:pPr lvl="0"/>
            <a:r>
              <a:rPr lang="en-US" dirty="0"/>
              <a:t>Related </a:t>
            </a:r>
            <a:r>
              <a:rPr lang="en-US" dirty="0">
                <a:solidFill>
                  <a:srgbClr val="FE5246"/>
                </a:solidFill>
              </a:rPr>
              <a:t>Work</a:t>
            </a:r>
            <a:r>
              <a:rPr lang="en-US" dirty="0"/>
              <a:t> </a:t>
            </a:r>
            <a:endParaRPr dirty="0"/>
          </a:p>
        </p:txBody>
      </p:sp>
      <p:sp>
        <p:nvSpPr>
          <p:cNvPr id="1641" name="Google Shape;1641;p72"/>
          <p:cNvSpPr txBox="1">
            <a:spLocks noGrp="1"/>
          </p:cNvSpPr>
          <p:nvPr>
            <p:ph type="title" idx="2"/>
          </p:nvPr>
        </p:nvSpPr>
        <p:spPr>
          <a:xfrm>
            <a:off x="724583" y="709175"/>
            <a:ext cx="1575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643" name="Google Shape;1643;p72"/>
          <p:cNvSpPr/>
          <p:nvPr/>
        </p:nvSpPr>
        <p:spPr>
          <a:xfrm>
            <a:off x="6044021" y="443750"/>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2"/>
          <p:cNvSpPr/>
          <p:nvPr/>
        </p:nvSpPr>
        <p:spPr>
          <a:xfrm>
            <a:off x="7762899" y="17041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5" name="Google Shape;1645;p72"/>
          <p:cNvGrpSpPr/>
          <p:nvPr/>
        </p:nvGrpSpPr>
        <p:grpSpPr>
          <a:xfrm rot="9651258">
            <a:off x="2014777" y="4274119"/>
            <a:ext cx="643548" cy="377045"/>
            <a:chOff x="-1131628" y="1250953"/>
            <a:chExt cx="695437" cy="407447"/>
          </a:xfrm>
        </p:grpSpPr>
        <p:sp>
          <p:nvSpPr>
            <p:cNvPr id="1646" name="Google Shape;1646;p72"/>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2"/>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2"/>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9" name="Google Shape;1649;p72">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1650" name="Google Shape;1650;p72">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2</a:t>
            </a:r>
            <a:endParaRPr>
              <a:solidFill>
                <a:schemeClr val="accent5"/>
              </a:solidFill>
              <a:latin typeface="Bungee"/>
              <a:ea typeface="Bungee"/>
              <a:cs typeface="Bungee"/>
              <a:sym typeface="Bungee"/>
            </a:endParaRPr>
          </a:p>
        </p:txBody>
      </p:sp>
      <p:sp>
        <p:nvSpPr>
          <p:cNvPr id="1651" name="Google Shape;1651;p72">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52" name="Google Shape;1652;p72">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1653" name="Google Shape;1653;p72"/>
          <p:cNvGrpSpPr/>
          <p:nvPr/>
        </p:nvGrpSpPr>
        <p:grpSpPr>
          <a:xfrm>
            <a:off x="3943198" y="309925"/>
            <a:ext cx="357775" cy="295791"/>
            <a:chOff x="-783927" y="2108838"/>
            <a:chExt cx="357775" cy="295791"/>
          </a:xfrm>
        </p:grpSpPr>
        <p:sp>
          <p:nvSpPr>
            <p:cNvPr id="1654" name="Google Shape;1654;p72"/>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2"/>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DDEFB55E-76CF-DD59-761E-21740134B49E}"/>
              </a:ext>
            </a:extLst>
          </p:cNvPr>
          <p:cNvSpPr>
            <a:spLocks noGrp="1" noChangeArrowheads="1"/>
          </p:cNvSpPr>
          <p:nvPr>
            <p:ph type="subTitle" idx="1"/>
          </p:nvPr>
        </p:nvSpPr>
        <p:spPr bwMode="auto">
          <a:xfrm>
            <a:off x="593940" y="3655132"/>
            <a:ext cx="23945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1200" b="0" i="0" u="none" strike="noStrike" cap="none" normalizeH="0" baseline="0" dirty="0">
                <a:ln>
                  <a:noFill/>
                </a:ln>
                <a:solidFill>
                  <a:schemeClr val="tx1"/>
                </a:solidFill>
                <a:effectLst/>
                <a:latin typeface="Arial" panose="020B0604020202020204" pitchFamily="34" charset="0"/>
              </a:rPr>
              <a:t>Overview of current research and methods</a:t>
            </a:r>
            <a:endParaRPr kumimoji="0" lang="ar-EG" altLang="ar-EG" sz="12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640"/>
                                        </p:tgtEl>
                                        <p:attrNameLst>
                                          <p:attrName>style.visibility</p:attrName>
                                        </p:attrNameLst>
                                      </p:cBhvr>
                                      <p:to>
                                        <p:strVal val="visible"/>
                                      </p:to>
                                    </p:set>
                                    <p:anim calcmode="lin" valueType="num">
                                      <p:cBhvr additive="base">
                                        <p:cTn id="7" dur="1000"/>
                                        <p:tgtEl>
                                          <p:spTgt spid="16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641"/>
                                        </p:tgtEl>
                                        <p:attrNameLst>
                                          <p:attrName>style.visibility</p:attrName>
                                        </p:attrNameLst>
                                      </p:cBhvr>
                                      <p:to>
                                        <p:strVal val="visible"/>
                                      </p:to>
                                    </p:set>
                                    <p:anim calcmode="lin" valueType="num">
                                      <p:cBhvr additive="base">
                                        <p:cTn id="10" dur="1000"/>
                                        <p:tgtEl>
                                          <p:spTgt spid="16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2">
          <a:extLst>
            <a:ext uri="{FF2B5EF4-FFF2-40B4-BE49-F238E27FC236}">
              <a16:creationId xmlns:a16="http://schemas.microsoft.com/office/drawing/2014/main" id="{4594AD29-627D-3D5D-A6F9-5188865A409E}"/>
            </a:ext>
          </a:extLst>
        </p:cNvPr>
        <p:cNvGrpSpPr/>
        <p:nvPr/>
      </p:nvGrpSpPr>
      <p:grpSpPr>
        <a:xfrm>
          <a:off x="0" y="0"/>
          <a:ext cx="0" cy="0"/>
          <a:chOff x="0" y="0"/>
          <a:chExt cx="0" cy="0"/>
        </a:xfrm>
      </p:grpSpPr>
      <p:sp>
        <p:nvSpPr>
          <p:cNvPr id="1953" name="Google Shape;1953;p76">
            <a:extLst>
              <a:ext uri="{FF2B5EF4-FFF2-40B4-BE49-F238E27FC236}">
                <a16:creationId xmlns:a16="http://schemas.microsoft.com/office/drawing/2014/main" id="{3EDEB6F7-E3A1-15A2-4F37-931498E8DF3D}"/>
              </a:ext>
            </a:extLst>
          </p:cNvPr>
          <p:cNvSpPr txBox="1">
            <a:spLocks noGrp="1"/>
          </p:cNvSpPr>
          <p:nvPr>
            <p:ph type="title"/>
          </p:nvPr>
        </p:nvSpPr>
        <p:spPr>
          <a:xfrm>
            <a:off x="711300" y="163340"/>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Related Work</a:t>
            </a:r>
            <a:endParaRPr dirty="0"/>
          </a:p>
        </p:txBody>
      </p:sp>
      <p:graphicFrame>
        <p:nvGraphicFramePr>
          <p:cNvPr id="1954" name="Google Shape;1954;p76">
            <a:extLst>
              <a:ext uri="{FF2B5EF4-FFF2-40B4-BE49-F238E27FC236}">
                <a16:creationId xmlns:a16="http://schemas.microsoft.com/office/drawing/2014/main" id="{4C2468A4-D6F5-C828-1A6D-87B79CB502C1}"/>
              </a:ext>
            </a:extLst>
          </p:cNvPr>
          <p:cNvGraphicFramePr/>
          <p:nvPr>
            <p:extLst>
              <p:ext uri="{D42A27DB-BD31-4B8C-83A1-F6EECF244321}">
                <p14:modId xmlns:p14="http://schemas.microsoft.com/office/powerpoint/2010/main" val="4213091223"/>
              </p:ext>
            </p:extLst>
          </p:nvPr>
        </p:nvGraphicFramePr>
        <p:xfrm>
          <a:off x="170985" y="996157"/>
          <a:ext cx="8824333" cy="3590062"/>
        </p:xfrm>
        <a:graphic>
          <a:graphicData uri="http://schemas.openxmlformats.org/drawingml/2006/table">
            <a:tbl>
              <a:tblPr>
                <a:noFill/>
                <a:tableStyleId>{D3E655B1-35CE-4443-A10F-25AB0FECC043}</a:tableStyleId>
              </a:tblPr>
              <a:tblGrid>
                <a:gridCol w="1434791">
                  <a:extLst>
                    <a:ext uri="{9D8B030D-6E8A-4147-A177-3AD203B41FA5}">
                      <a16:colId xmlns:a16="http://schemas.microsoft.com/office/drawing/2014/main" val="20000"/>
                    </a:ext>
                  </a:extLst>
                </a:gridCol>
                <a:gridCol w="1085385">
                  <a:extLst>
                    <a:ext uri="{9D8B030D-6E8A-4147-A177-3AD203B41FA5}">
                      <a16:colId xmlns:a16="http://schemas.microsoft.com/office/drawing/2014/main" val="20001"/>
                    </a:ext>
                  </a:extLst>
                </a:gridCol>
                <a:gridCol w="2213045">
                  <a:extLst>
                    <a:ext uri="{9D8B030D-6E8A-4147-A177-3AD203B41FA5}">
                      <a16:colId xmlns:a16="http://schemas.microsoft.com/office/drawing/2014/main" val="20002"/>
                    </a:ext>
                  </a:extLst>
                </a:gridCol>
                <a:gridCol w="1615540">
                  <a:extLst>
                    <a:ext uri="{9D8B030D-6E8A-4147-A177-3AD203B41FA5}">
                      <a16:colId xmlns:a16="http://schemas.microsoft.com/office/drawing/2014/main" val="984170843"/>
                    </a:ext>
                  </a:extLst>
                </a:gridCol>
                <a:gridCol w="2475572">
                  <a:extLst>
                    <a:ext uri="{9D8B030D-6E8A-4147-A177-3AD203B41FA5}">
                      <a16:colId xmlns:a16="http://schemas.microsoft.com/office/drawing/2014/main" val="1146543877"/>
                    </a:ext>
                  </a:extLst>
                </a:gridCol>
              </a:tblGrid>
              <a:tr h="929594">
                <a:tc>
                  <a:txBody>
                    <a:bodyPr/>
                    <a:lstStyle/>
                    <a:p>
                      <a:pPr marL="0" lvl="0" indent="0" algn="ctr" rtl="0">
                        <a:spcBef>
                          <a:spcPts val="0"/>
                        </a:spcBef>
                        <a:spcAft>
                          <a:spcPts val="0"/>
                        </a:spcAft>
                        <a:buNone/>
                      </a:pPr>
                      <a:r>
                        <a:rPr lang="en-US" sz="1800" dirty="0">
                          <a:solidFill>
                            <a:schemeClr val="lt1"/>
                          </a:solidFill>
                          <a:latin typeface="Bungee"/>
                          <a:ea typeface="Bungee"/>
                          <a:cs typeface="Bungee"/>
                          <a:sym typeface="Bungee"/>
                        </a:rPr>
                        <a:t>Study</a:t>
                      </a:r>
                      <a:endParaRPr sz="1800" dirty="0">
                        <a:solidFill>
                          <a:schemeClr val="lt1"/>
                        </a:solidFill>
                        <a:latin typeface="Bungee"/>
                        <a:ea typeface="Bungee"/>
                        <a:cs typeface="Bungee"/>
                        <a:sym typeface="Bungee"/>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800" dirty="0">
                          <a:solidFill>
                            <a:schemeClr val="lt1"/>
                          </a:solidFill>
                          <a:latin typeface="Bungee"/>
                          <a:ea typeface="Bungee"/>
                          <a:cs typeface="Bungee"/>
                          <a:sym typeface="Bungee"/>
                        </a:rPr>
                        <a:t>Year</a:t>
                      </a:r>
                      <a:endParaRPr sz="1800" dirty="0">
                        <a:solidFill>
                          <a:schemeClr val="lt1"/>
                        </a:solidFill>
                        <a:latin typeface="Bungee"/>
                        <a:ea typeface="Bungee"/>
                        <a:cs typeface="Bungee"/>
                        <a:sym typeface="Bungee"/>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800" dirty="0">
                          <a:solidFill>
                            <a:schemeClr val="lt1"/>
                          </a:solidFill>
                          <a:latin typeface="Bungee"/>
                          <a:ea typeface="Bungee"/>
                          <a:cs typeface="Bungee"/>
                          <a:sym typeface="Bungee"/>
                        </a:rPr>
                        <a:t>Method Used</a:t>
                      </a:r>
                      <a:endParaRPr sz="1800" dirty="0">
                        <a:solidFill>
                          <a:schemeClr val="lt1"/>
                        </a:solidFill>
                        <a:latin typeface="Bungee"/>
                        <a:ea typeface="Bungee"/>
                        <a:cs typeface="Bungee"/>
                        <a:sym typeface="Bungee"/>
                      </a:endParaRPr>
                    </a:p>
                  </a:txBody>
                  <a:tcPr marL="91425" marR="91425" marT="91425" marB="91425" anchor="ctr">
                    <a:lnL w="19050" cap="flat" cmpd="sng">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800" dirty="0">
                          <a:solidFill>
                            <a:schemeClr val="lt1"/>
                          </a:solidFill>
                          <a:latin typeface="Bungee"/>
                          <a:ea typeface="Bungee"/>
                          <a:cs typeface="Bungee"/>
                          <a:sym typeface="Bungee"/>
                        </a:rPr>
                        <a:t>Results</a:t>
                      </a:r>
                      <a:endParaRPr sz="1800" dirty="0">
                        <a:solidFill>
                          <a:schemeClr val="lt1"/>
                        </a:solidFill>
                        <a:latin typeface="Bungee"/>
                        <a:ea typeface="Bungee"/>
                        <a:cs typeface="Bungee"/>
                        <a:sym typeface="Bungee"/>
                      </a:endParaRPr>
                    </a:p>
                  </a:txBody>
                  <a:tcPr marL="91425" marR="91425" marT="91425" marB="91425" anchor="ctr">
                    <a:lnL w="19050" cap="flat" cmpd="sng">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800" dirty="0">
                          <a:solidFill>
                            <a:schemeClr val="lt1"/>
                          </a:solidFill>
                          <a:latin typeface="Bungee"/>
                          <a:ea typeface="Bungee"/>
                          <a:cs typeface="Bungee"/>
                          <a:sym typeface="Bungee"/>
                        </a:rPr>
                        <a:t>Limitations</a:t>
                      </a:r>
                      <a:endParaRPr sz="1800" dirty="0">
                        <a:solidFill>
                          <a:schemeClr val="lt1"/>
                        </a:solidFill>
                        <a:latin typeface="Bungee"/>
                        <a:ea typeface="Bungee"/>
                        <a:cs typeface="Bungee"/>
                        <a:sym typeface="Bungee"/>
                      </a:endParaRPr>
                    </a:p>
                  </a:txBody>
                  <a:tcPr marL="91425" marR="91425" marT="91425" marB="91425" anchor="ctr">
                    <a:lnL w="1905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659704">
                <a:tc>
                  <a:txBody>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Smith et al.</a:t>
                      </a:r>
                      <a:endParaRPr sz="1600" dirty="0">
                        <a:solidFill>
                          <a:schemeClr val="dk1"/>
                        </a:solidFill>
                        <a:latin typeface="Cairo"/>
                        <a:ea typeface="Cairo"/>
                        <a:cs typeface="Cairo"/>
                        <a:sym typeface="Cai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76200"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Cairo"/>
                          <a:ea typeface="Cairo"/>
                          <a:cs typeface="Cairo"/>
                          <a:sym typeface="Cairo"/>
                        </a:rPr>
                        <a:t>2020</a:t>
                      </a:r>
                      <a:endParaRPr sz="1600" dirty="0">
                        <a:solidFill>
                          <a:schemeClr val="dk1"/>
                        </a:solidFill>
                        <a:latin typeface="Cairo"/>
                        <a:ea typeface="Cairo"/>
                        <a:cs typeface="Cairo"/>
                        <a:sym typeface="Cai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76200"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Logistic Regression</a:t>
                      </a:r>
                      <a:endParaRPr sz="1600" dirty="0">
                        <a:solidFill>
                          <a:schemeClr val="dk1"/>
                        </a:solidFill>
                        <a:latin typeface="Cairo"/>
                        <a:ea typeface="Cairo"/>
                        <a:cs typeface="Cairo"/>
                        <a:sym typeface="Cairo"/>
                      </a:endParaRPr>
                    </a:p>
                  </a:txBody>
                  <a:tcPr marL="91425" marR="91425" marT="91425" marB="91425" anchor="ctr">
                    <a:lnL w="19050" cap="flat" cmpd="sng">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76200"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Accuracy of 85%</a:t>
                      </a:r>
                      <a:endParaRPr sz="1600" dirty="0">
                        <a:solidFill>
                          <a:schemeClr val="dk1"/>
                        </a:solidFill>
                        <a:latin typeface="Cairo"/>
                        <a:ea typeface="Cairo"/>
                        <a:cs typeface="Cairo"/>
                        <a:sym typeface="Cairo"/>
                      </a:endParaRPr>
                    </a:p>
                  </a:txBody>
                  <a:tcPr marL="91425" marR="91425" marT="91425" marB="91425" anchor="ctr">
                    <a:lnL w="19050" cap="flat" cmpd="sng">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76200" cap="flat" cmpd="sng" algn="ctr">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Limited data diversity</a:t>
                      </a:r>
                      <a:endParaRPr sz="1600" dirty="0">
                        <a:solidFill>
                          <a:schemeClr val="dk1"/>
                        </a:solidFill>
                        <a:latin typeface="Cairo"/>
                        <a:ea typeface="Cairo"/>
                        <a:cs typeface="Cairo"/>
                        <a:sym typeface="Cai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76200" cap="flat" cmpd="sng" algn="ctr">
                      <a:solidFill>
                        <a:schemeClr val="accent5">
                          <a:alpha val="0"/>
                        </a:schemeClr>
                      </a:solidFill>
                      <a:prstDash val="solid"/>
                      <a:round/>
                      <a:headEnd type="none" w="sm" len="sm"/>
                      <a:tailEnd type="none" w="sm" len="sm"/>
                    </a:lnB>
                  </a:tcPr>
                </a:tc>
                <a:extLst>
                  <a:ext uri="{0D108BD9-81ED-4DB2-BD59-A6C34878D82A}">
                    <a16:rowId xmlns:a16="http://schemas.microsoft.com/office/drawing/2014/main" val="10001"/>
                  </a:ext>
                </a:extLst>
              </a:tr>
              <a:tr h="659704">
                <a:tc>
                  <a:txBody>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Chen et al.</a:t>
                      </a:r>
                      <a:endParaRPr sz="1600" dirty="0">
                        <a:solidFill>
                          <a:schemeClr val="dk1"/>
                        </a:solidFill>
                        <a:latin typeface="Cairo"/>
                        <a:ea typeface="Cairo"/>
                        <a:cs typeface="Cairo"/>
                        <a:sym typeface="Cairo"/>
                      </a:endParaRPr>
                    </a:p>
                  </a:txBody>
                  <a:tcPr marL="91425" marR="91425" marT="91425" marB="91425" anchor="ctr">
                    <a:lnL w="19050" cap="flat" cmpd="sng">
                      <a:solidFill>
                        <a:schemeClr val="accent5"/>
                      </a:solidFill>
                      <a:prstDash val="solid"/>
                      <a:round/>
                      <a:headEnd type="none" w="sm" len="sm"/>
                      <a:tailEnd type="none" w="sm" len="sm"/>
                    </a:lnL>
                    <a:lnR w="19050" cap="flat" cmpd="sng">
                      <a:solidFill>
                        <a:schemeClr val="accent5"/>
                      </a:solidFill>
                      <a:prstDash val="solid"/>
                      <a:round/>
                      <a:headEnd type="none" w="sm" len="sm"/>
                      <a:tailEnd type="none" w="sm" len="sm"/>
                    </a:lnR>
                    <a:lnT w="76200" cap="flat" cmpd="sng">
                      <a:solidFill>
                        <a:schemeClr val="accent5">
                          <a:alpha val="0"/>
                        </a:schemeClr>
                      </a:solidFill>
                      <a:prstDash val="solid"/>
                      <a:round/>
                      <a:headEnd type="none" w="sm" len="sm"/>
                      <a:tailEnd type="none" w="sm" len="sm"/>
                    </a:lnT>
                    <a:lnB w="76200"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Cairo"/>
                          <a:ea typeface="Cairo"/>
                          <a:cs typeface="Cairo"/>
                          <a:sym typeface="Cairo"/>
                        </a:rPr>
                        <a:t>2021</a:t>
                      </a:r>
                      <a:endParaRPr sz="1600" dirty="0">
                        <a:solidFill>
                          <a:schemeClr val="dk1"/>
                        </a:solidFill>
                        <a:latin typeface="Cairo"/>
                        <a:ea typeface="Cairo"/>
                        <a:cs typeface="Cairo"/>
                        <a:sym typeface="Cairo"/>
                      </a:endParaRPr>
                    </a:p>
                  </a:txBody>
                  <a:tcPr marL="91425" marR="91425" marT="91425" marB="91425" anchor="ctr">
                    <a:lnL w="19050" cap="flat" cmpd="sng">
                      <a:solidFill>
                        <a:schemeClr val="accent5"/>
                      </a:solidFill>
                      <a:prstDash val="solid"/>
                      <a:round/>
                      <a:headEnd type="none" w="sm" len="sm"/>
                      <a:tailEnd type="none" w="sm" len="sm"/>
                    </a:lnL>
                    <a:lnR w="19050" cap="flat" cmpd="sng">
                      <a:solidFill>
                        <a:schemeClr val="accent5"/>
                      </a:solidFill>
                      <a:prstDash val="solid"/>
                      <a:round/>
                      <a:headEnd type="none" w="sm" len="sm"/>
                      <a:tailEnd type="none" w="sm" len="sm"/>
                    </a:lnR>
                    <a:lnT w="76200" cap="flat" cmpd="sng">
                      <a:solidFill>
                        <a:schemeClr val="accent5">
                          <a:alpha val="0"/>
                        </a:schemeClr>
                      </a:solidFill>
                      <a:prstDash val="solid"/>
                      <a:round/>
                      <a:headEnd type="none" w="sm" len="sm"/>
                      <a:tailEnd type="none" w="sm" len="sm"/>
                    </a:lnT>
                    <a:lnB w="76200"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Random Forest Classifier</a:t>
                      </a:r>
                      <a:endParaRPr sz="1600" dirty="0">
                        <a:solidFill>
                          <a:schemeClr val="dk1"/>
                        </a:solidFill>
                        <a:latin typeface="Cairo"/>
                        <a:ea typeface="Cairo"/>
                        <a:cs typeface="Cairo"/>
                        <a:sym typeface="Cairo"/>
                      </a:endParaRPr>
                    </a:p>
                  </a:txBody>
                  <a:tcPr marL="91425" marR="91425" marT="91425" marB="91425" anchor="ctr">
                    <a:lnL w="19050" cap="flat" cmpd="sng">
                      <a:solidFill>
                        <a:schemeClr val="accent5"/>
                      </a:solidFill>
                      <a:prstDash val="solid"/>
                      <a:round/>
                      <a:headEnd type="none" w="sm" len="sm"/>
                      <a:tailEnd type="none" w="sm" len="sm"/>
                    </a:lnL>
                    <a:lnR w="19050" cap="flat" cmpd="sng" algn="ctr">
                      <a:solidFill>
                        <a:schemeClr val="accent5"/>
                      </a:solidFill>
                      <a:prstDash val="solid"/>
                      <a:round/>
                      <a:headEnd type="none" w="sm" len="sm"/>
                      <a:tailEnd type="none" w="sm" len="sm"/>
                    </a:lnR>
                    <a:lnT w="76200" cap="flat" cmpd="sng">
                      <a:solidFill>
                        <a:schemeClr val="accent5">
                          <a:alpha val="0"/>
                        </a:schemeClr>
                      </a:solidFill>
                      <a:prstDash val="solid"/>
                      <a:round/>
                      <a:headEnd type="none" w="sm" len="sm"/>
                      <a:tailEnd type="none" w="sm" len="sm"/>
                    </a:lnT>
                    <a:lnB w="76200"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Accuracy of 90%</a:t>
                      </a:r>
                      <a:endParaRPr sz="1600" dirty="0">
                        <a:solidFill>
                          <a:schemeClr val="dk1"/>
                        </a:solidFill>
                        <a:latin typeface="Cairo"/>
                        <a:ea typeface="Cairo"/>
                        <a:cs typeface="Cairo"/>
                        <a:sym typeface="Cairo"/>
                      </a:endParaRPr>
                    </a:p>
                  </a:txBody>
                  <a:tcPr marL="91425" marR="91425" marT="91425" marB="91425" anchor="ctr">
                    <a:lnL w="19050" cap="flat" cmpd="sng">
                      <a:solidFill>
                        <a:schemeClr val="accent5"/>
                      </a:solidFill>
                      <a:prstDash val="solid"/>
                      <a:round/>
                      <a:headEnd type="none" w="sm" len="sm"/>
                      <a:tailEnd type="none" w="sm" len="sm"/>
                    </a:lnL>
                    <a:lnR w="19050" cap="flat" cmpd="sng" algn="ctr">
                      <a:solidFill>
                        <a:schemeClr val="accent5"/>
                      </a:solidFill>
                      <a:prstDash val="solid"/>
                      <a:round/>
                      <a:headEnd type="none" w="sm" len="sm"/>
                      <a:tailEnd type="none" w="sm" len="sm"/>
                    </a:lnR>
                    <a:lnT w="76200" cap="flat" cmpd="sng" algn="ctr">
                      <a:solidFill>
                        <a:schemeClr val="accent5">
                          <a:alpha val="0"/>
                        </a:schemeClr>
                      </a:solidFill>
                      <a:prstDash val="solid"/>
                      <a:round/>
                      <a:headEnd type="none" w="sm" len="sm"/>
                      <a:tailEnd type="none" w="sm" len="sm"/>
                    </a:lnT>
                    <a:lnB w="76200" cap="flat" cmpd="sng" algn="ctr">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High computational cost</a:t>
                      </a:r>
                      <a:endParaRPr sz="1600" dirty="0">
                        <a:solidFill>
                          <a:schemeClr val="dk1"/>
                        </a:solidFill>
                        <a:latin typeface="Cairo"/>
                        <a:ea typeface="Cairo"/>
                        <a:cs typeface="Cairo"/>
                        <a:sym typeface="Cairo"/>
                      </a:endParaRPr>
                    </a:p>
                  </a:txBody>
                  <a:tcPr marL="91425" marR="91425" marT="91425" marB="91425" anchor="ctr">
                    <a:lnL w="19050" cap="flat" cmpd="sng">
                      <a:solidFill>
                        <a:schemeClr val="accent5"/>
                      </a:solidFill>
                      <a:prstDash val="solid"/>
                      <a:round/>
                      <a:headEnd type="none" w="sm" len="sm"/>
                      <a:tailEnd type="none" w="sm" len="sm"/>
                    </a:lnL>
                    <a:lnR w="19050" cap="flat" cmpd="sng">
                      <a:solidFill>
                        <a:schemeClr val="accent5"/>
                      </a:solidFill>
                      <a:prstDash val="solid"/>
                      <a:round/>
                      <a:headEnd type="none" w="sm" len="sm"/>
                      <a:tailEnd type="none" w="sm" len="sm"/>
                    </a:lnR>
                    <a:lnT w="76200" cap="flat" cmpd="sng" algn="ctr">
                      <a:solidFill>
                        <a:schemeClr val="accent5">
                          <a:alpha val="0"/>
                        </a:schemeClr>
                      </a:solidFill>
                      <a:prstDash val="solid"/>
                      <a:round/>
                      <a:headEnd type="none" w="sm" len="sm"/>
                      <a:tailEnd type="none" w="sm" len="sm"/>
                    </a:lnT>
                    <a:lnB w="76200" cap="flat" cmpd="sng" algn="ctr">
                      <a:solidFill>
                        <a:schemeClr val="accent5">
                          <a:alpha val="0"/>
                        </a:schemeClr>
                      </a:solidFill>
                      <a:prstDash val="solid"/>
                      <a:round/>
                      <a:headEnd type="none" w="sm" len="sm"/>
                      <a:tailEnd type="none" w="sm" len="sm"/>
                    </a:lnB>
                  </a:tcPr>
                </a:tc>
                <a:extLst>
                  <a:ext uri="{0D108BD9-81ED-4DB2-BD59-A6C34878D82A}">
                    <a16:rowId xmlns:a16="http://schemas.microsoft.com/office/drawing/2014/main" val="10002"/>
                  </a:ext>
                </a:extLst>
              </a:tr>
              <a:tr h="659704">
                <a:tc>
                  <a:txBody>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Lee &amp; Kim</a:t>
                      </a:r>
                      <a:endParaRPr sz="1600" dirty="0">
                        <a:solidFill>
                          <a:schemeClr val="dk1"/>
                        </a:solidFill>
                        <a:latin typeface="Cairo"/>
                        <a:ea typeface="Cairo"/>
                        <a:cs typeface="Cairo"/>
                        <a:sym typeface="Cairo"/>
                      </a:endParaRPr>
                    </a:p>
                  </a:txBody>
                  <a:tcPr marL="91425" marR="91425" marT="91425" marB="91425" anchor="ctr">
                    <a:lnL w="19050" cap="flat" cmpd="sng">
                      <a:solidFill>
                        <a:schemeClr val="accent5"/>
                      </a:solidFill>
                      <a:prstDash val="solid"/>
                      <a:round/>
                      <a:headEnd type="none" w="sm" len="sm"/>
                      <a:tailEnd type="none" w="sm" len="sm"/>
                    </a:lnL>
                    <a:lnR w="19050" cap="flat" cmpd="sng">
                      <a:solidFill>
                        <a:schemeClr val="accent5"/>
                      </a:solidFill>
                      <a:prstDash val="solid"/>
                      <a:round/>
                      <a:headEnd type="none" w="sm" len="sm"/>
                      <a:tailEnd type="none" w="sm" len="sm"/>
                    </a:lnR>
                    <a:lnT w="76200" cap="flat" cmpd="sng">
                      <a:solidFill>
                        <a:schemeClr val="accent5">
                          <a:alpha val="0"/>
                        </a:schemeClr>
                      </a:solidFill>
                      <a:prstDash val="solid"/>
                      <a:round/>
                      <a:headEnd type="none" w="sm" len="sm"/>
                      <a:tailEnd type="none" w="sm" len="sm"/>
                    </a:lnT>
                    <a:lnB w="76200"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Cairo"/>
                          <a:ea typeface="Cairo"/>
                          <a:cs typeface="Cairo"/>
                          <a:sym typeface="Cairo"/>
                        </a:rPr>
                        <a:t>2019</a:t>
                      </a:r>
                      <a:endParaRPr sz="1600" dirty="0">
                        <a:solidFill>
                          <a:schemeClr val="dk1"/>
                        </a:solidFill>
                        <a:latin typeface="Cairo"/>
                        <a:ea typeface="Cairo"/>
                        <a:cs typeface="Cairo"/>
                        <a:sym typeface="Cairo"/>
                      </a:endParaRPr>
                    </a:p>
                  </a:txBody>
                  <a:tcPr marL="91425" marR="91425" marT="91425" marB="91425" anchor="ctr">
                    <a:lnL w="19050" cap="flat" cmpd="sng">
                      <a:solidFill>
                        <a:schemeClr val="accent5"/>
                      </a:solidFill>
                      <a:prstDash val="solid"/>
                      <a:round/>
                      <a:headEnd type="none" w="sm" len="sm"/>
                      <a:tailEnd type="none" w="sm" len="sm"/>
                    </a:lnL>
                    <a:lnR w="19050" cap="flat" cmpd="sng">
                      <a:solidFill>
                        <a:schemeClr val="accent5"/>
                      </a:solidFill>
                      <a:prstDash val="solid"/>
                      <a:round/>
                      <a:headEnd type="none" w="sm" len="sm"/>
                      <a:tailEnd type="none" w="sm" len="sm"/>
                    </a:lnR>
                    <a:lnT w="76200" cap="flat" cmpd="sng">
                      <a:solidFill>
                        <a:schemeClr val="accent5">
                          <a:alpha val="0"/>
                        </a:schemeClr>
                      </a:solidFill>
                      <a:prstDash val="solid"/>
                      <a:round/>
                      <a:headEnd type="none" w="sm" len="sm"/>
                      <a:tailEnd type="none" w="sm" len="sm"/>
                    </a:lnT>
                    <a:lnB w="76200"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Decision Tree</a:t>
                      </a:r>
                      <a:endParaRPr sz="1600" dirty="0">
                        <a:solidFill>
                          <a:schemeClr val="dk1"/>
                        </a:solidFill>
                        <a:latin typeface="Cairo"/>
                        <a:ea typeface="Cairo"/>
                        <a:cs typeface="Cairo"/>
                        <a:sym typeface="Cairo"/>
                      </a:endParaRPr>
                    </a:p>
                  </a:txBody>
                  <a:tcPr marL="91425" marR="91425" marT="91425" marB="91425" anchor="ctr">
                    <a:lnL w="19050" cap="flat" cmpd="sng">
                      <a:solidFill>
                        <a:schemeClr val="accent5"/>
                      </a:solidFill>
                      <a:prstDash val="solid"/>
                      <a:round/>
                      <a:headEnd type="none" w="sm" len="sm"/>
                      <a:tailEnd type="none" w="sm" len="sm"/>
                    </a:lnL>
                    <a:lnR w="19050" cap="flat" cmpd="sng" algn="ctr">
                      <a:solidFill>
                        <a:schemeClr val="accent5"/>
                      </a:solidFill>
                      <a:prstDash val="solid"/>
                      <a:round/>
                      <a:headEnd type="none" w="sm" len="sm"/>
                      <a:tailEnd type="none" w="sm" len="sm"/>
                    </a:lnR>
                    <a:lnT w="76200" cap="flat" cmpd="sng">
                      <a:solidFill>
                        <a:schemeClr val="accent5">
                          <a:alpha val="0"/>
                        </a:schemeClr>
                      </a:solidFill>
                      <a:prstDash val="solid"/>
                      <a:round/>
                      <a:headEnd type="none" w="sm" len="sm"/>
                      <a:tailEnd type="none" w="sm" len="sm"/>
                    </a:lnT>
                    <a:lnB w="76200"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Precision of 80%</a:t>
                      </a:r>
                      <a:endParaRPr sz="1600" dirty="0">
                        <a:solidFill>
                          <a:schemeClr val="dk1"/>
                        </a:solidFill>
                        <a:latin typeface="Cairo"/>
                        <a:ea typeface="Cairo"/>
                        <a:cs typeface="Cairo"/>
                        <a:sym typeface="Cairo"/>
                      </a:endParaRPr>
                    </a:p>
                  </a:txBody>
                  <a:tcPr marL="91425" marR="91425" marT="91425" marB="91425" anchor="ctr">
                    <a:lnL w="19050" cap="flat" cmpd="sng">
                      <a:solidFill>
                        <a:schemeClr val="accent5"/>
                      </a:solidFill>
                      <a:prstDash val="solid"/>
                      <a:round/>
                      <a:headEnd type="none" w="sm" len="sm"/>
                      <a:tailEnd type="none" w="sm" len="sm"/>
                    </a:lnL>
                    <a:lnR w="19050" cap="flat" cmpd="sng" algn="ctr">
                      <a:solidFill>
                        <a:schemeClr val="accent5"/>
                      </a:solidFill>
                      <a:prstDash val="solid"/>
                      <a:round/>
                      <a:headEnd type="none" w="sm" len="sm"/>
                      <a:tailEnd type="none" w="sm" len="sm"/>
                    </a:lnR>
                    <a:lnT w="76200" cap="flat" cmpd="sng" algn="ctr">
                      <a:solidFill>
                        <a:schemeClr val="accent5">
                          <a:alpha val="0"/>
                        </a:schemeClr>
                      </a:solidFill>
                      <a:prstDash val="solid"/>
                      <a:round/>
                      <a:headEnd type="none" w="sm" len="sm"/>
                      <a:tailEnd type="none" w="sm" len="sm"/>
                    </a:lnT>
                    <a:lnB w="76200" cap="flat" cmpd="sng" algn="ctr">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Prone to overfitting</a:t>
                      </a:r>
                      <a:endParaRPr sz="1600" dirty="0">
                        <a:solidFill>
                          <a:schemeClr val="dk1"/>
                        </a:solidFill>
                        <a:latin typeface="Cairo"/>
                        <a:ea typeface="Cairo"/>
                        <a:cs typeface="Cairo"/>
                        <a:sym typeface="Cairo"/>
                      </a:endParaRPr>
                    </a:p>
                  </a:txBody>
                  <a:tcPr marL="91425" marR="91425" marT="91425" marB="91425" anchor="ctr">
                    <a:lnL w="19050" cap="flat" cmpd="sng">
                      <a:solidFill>
                        <a:schemeClr val="accent5"/>
                      </a:solidFill>
                      <a:prstDash val="solid"/>
                      <a:round/>
                      <a:headEnd type="none" w="sm" len="sm"/>
                      <a:tailEnd type="none" w="sm" len="sm"/>
                    </a:lnL>
                    <a:lnR w="19050" cap="flat" cmpd="sng">
                      <a:solidFill>
                        <a:schemeClr val="accent5"/>
                      </a:solidFill>
                      <a:prstDash val="solid"/>
                      <a:round/>
                      <a:headEnd type="none" w="sm" len="sm"/>
                      <a:tailEnd type="none" w="sm" len="sm"/>
                    </a:lnR>
                    <a:lnT w="76200" cap="flat" cmpd="sng" algn="ctr">
                      <a:solidFill>
                        <a:schemeClr val="accent5">
                          <a:alpha val="0"/>
                        </a:schemeClr>
                      </a:solidFill>
                      <a:prstDash val="solid"/>
                      <a:round/>
                      <a:headEnd type="none" w="sm" len="sm"/>
                      <a:tailEnd type="none" w="sm" len="sm"/>
                    </a:lnT>
                    <a:lnB w="76200" cap="flat" cmpd="sng" algn="ctr">
                      <a:solidFill>
                        <a:schemeClr val="accent5">
                          <a:alpha val="0"/>
                        </a:schemeClr>
                      </a:solidFill>
                      <a:prstDash val="solid"/>
                      <a:round/>
                      <a:headEnd type="none" w="sm" len="sm"/>
                      <a:tailEnd type="none" w="sm" len="sm"/>
                    </a:lnB>
                  </a:tcPr>
                </a:tc>
                <a:extLst>
                  <a:ext uri="{0D108BD9-81ED-4DB2-BD59-A6C34878D82A}">
                    <a16:rowId xmlns:a16="http://schemas.microsoft.com/office/drawing/2014/main" val="10003"/>
                  </a:ext>
                </a:extLst>
              </a:tr>
              <a:tr h="659704">
                <a:tc>
                  <a:txBody>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Patel et al.</a:t>
                      </a:r>
                      <a:endParaRPr sz="1600" dirty="0">
                        <a:solidFill>
                          <a:schemeClr val="dk1"/>
                        </a:solidFill>
                        <a:latin typeface="Cairo"/>
                        <a:ea typeface="Cairo"/>
                        <a:cs typeface="Cairo"/>
                        <a:sym typeface="Cairo"/>
                      </a:endParaRPr>
                    </a:p>
                  </a:txBody>
                  <a:tcPr marL="91425" marR="91425" marT="91425" marB="91425" anchor="ctr">
                    <a:lnL w="19050" cap="flat" cmpd="sng">
                      <a:solidFill>
                        <a:schemeClr val="accent5"/>
                      </a:solidFill>
                      <a:prstDash val="solid"/>
                      <a:round/>
                      <a:headEnd type="none" w="sm" len="sm"/>
                      <a:tailEnd type="none" w="sm" len="sm"/>
                    </a:lnL>
                    <a:lnR w="19050" cap="flat" cmpd="sng">
                      <a:solidFill>
                        <a:schemeClr val="accent5"/>
                      </a:solidFill>
                      <a:prstDash val="solid"/>
                      <a:round/>
                      <a:headEnd type="none" w="sm" len="sm"/>
                      <a:tailEnd type="none" w="sm" len="sm"/>
                    </a:lnR>
                    <a:lnT w="76200" cap="flat" cmpd="sng">
                      <a:solidFill>
                        <a:schemeClr val="accent5">
                          <a:alpha val="0"/>
                        </a:schemeClr>
                      </a:solidFill>
                      <a:prstDash val="solid"/>
                      <a:round/>
                      <a:headEnd type="none" w="sm" len="sm"/>
                      <a:tailEnd type="none" w="sm" len="sm"/>
                    </a:lnT>
                    <a:lnB w="19050"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Cairo"/>
                          <a:ea typeface="Cairo"/>
                          <a:cs typeface="Cairo"/>
                          <a:sym typeface="Cairo"/>
                        </a:rPr>
                        <a:t>2022</a:t>
                      </a:r>
                      <a:endParaRPr sz="1600" dirty="0">
                        <a:solidFill>
                          <a:schemeClr val="dk1"/>
                        </a:solidFill>
                        <a:latin typeface="Cairo"/>
                        <a:ea typeface="Cairo"/>
                        <a:cs typeface="Cairo"/>
                        <a:sym typeface="Cairo"/>
                      </a:endParaRPr>
                    </a:p>
                  </a:txBody>
                  <a:tcPr marL="91425" marR="91425" marT="91425" marB="91425" anchor="ctr">
                    <a:lnL w="19050" cap="flat" cmpd="sng">
                      <a:solidFill>
                        <a:schemeClr val="accent5"/>
                      </a:solidFill>
                      <a:prstDash val="solid"/>
                      <a:round/>
                      <a:headEnd type="none" w="sm" len="sm"/>
                      <a:tailEnd type="none" w="sm" len="sm"/>
                    </a:lnL>
                    <a:lnR w="19050" cap="flat" cmpd="sng">
                      <a:solidFill>
                        <a:schemeClr val="accent5"/>
                      </a:solidFill>
                      <a:prstDash val="solid"/>
                      <a:round/>
                      <a:headEnd type="none" w="sm" len="sm"/>
                      <a:tailEnd type="none" w="sm" len="sm"/>
                    </a:lnR>
                    <a:lnT w="76200" cap="flat" cmpd="sng">
                      <a:solidFill>
                        <a:schemeClr val="accent5">
                          <a:alpha val="0"/>
                        </a:schemeClr>
                      </a:solidFill>
                      <a:prstDash val="solid"/>
                      <a:round/>
                      <a:headEnd type="none" w="sm" len="sm"/>
                      <a:tailEnd type="none" w="sm" len="sm"/>
                    </a:lnT>
                    <a:lnB w="19050"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Support Vector Machine</a:t>
                      </a:r>
                      <a:endParaRPr sz="1600" dirty="0">
                        <a:solidFill>
                          <a:schemeClr val="dk1"/>
                        </a:solidFill>
                        <a:latin typeface="Cairo"/>
                        <a:ea typeface="Cairo"/>
                        <a:cs typeface="Cairo"/>
                        <a:sym typeface="Cairo"/>
                      </a:endParaRPr>
                    </a:p>
                  </a:txBody>
                  <a:tcPr marL="91425" marR="91425" marT="91425" marB="91425" anchor="ctr">
                    <a:lnL w="19050" cap="flat" cmpd="sng">
                      <a:solidFill>
                        <a:schemeClr val="accent5"/>
                      </a:solidFill>
                      <a:prstDash val="solid"/>
                      <a:round/>
                      <a:headEnd type="none" w="sm" len="sm"/>
                      <a:tailEnd type="none" w="sm" len="sm"/>
                    </a:lnL>
                    <a:lnR w="19050" cap="flat" cmpd="sng" algn="ctr">
                      <a:solidFill>
                        <a:schemeClr val="accent5"/>
                      </a:solidFill>
                      <a:prstDash val="solid"/>
                      <a:round/>
                      <a:headEnd type="none" w="sm" len="sm"/>
                      <a:tailEnd type="none" w="sm" len="sm"/>
                    </a:lnR>
                    <a:lnT w="76200" cap="flat" cmpd="sng">
                      <a:solidFill>
                        <a:schemeClr val="accent5">
                          <a:alpha val="0"/>
                        </a:schemeClr>
                      </a:solidFill>
                      <a:prstDash val="solid"/>
                      <a:round/>
                      <a:headEnd type="none" w="sm" len="sm"/>
                      <a:tailEnd type="none" w="sm" len="sm"/>
                    </a:lnT>
                    <a:lnB w="19050"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Recall of 87%</a:t>
                      </a:r>
                      <a:endParaRPr sz="1600" dirty="0">
                        <a:solidFill>
                          <a:schemeClr val="dk1"/>
                        </a:solidFill>
                        <a:latin typeface="Cairo"/>
                        <a:ea typeface="Cairo"/>
                        <a:cs typeface="Cairo"/>
                        <a:sym typeface="Cairo"/>
                      </a:endParaRPr>
                    </a:p>
                  </a:txBody>
                  <a:tcPr marL="91425" marR="91425" marT="91425" marB="91425" anchor="ctr">
                    <a:lnL w="19050" cap="flat" cmpd="sng">
                      <a:solidFill>
                        <a:schemeClr val="accent5"/>
                      </a:solidFill>
                      <a:prstDash val="solid"/>
                      <a:round/>
                      <a:headEnd type="none" w="sm" len="sm"/>
                      <a:tailEnd type="none" w="sm" len="sm"/>
                    </a:lnL>
                    <a:lnR w="19050" cap="flat" cmpd="sng" algn="ctr">
                      <a:solidFill>
                        <a:schemeClr val="accent5"/>
                      </a:solidFill>
                      <a:prstDash val="solid"/>
                      <a:round/>
                      <a:headEnd type="none" w="sm" len="sm"/>
                      <a:tailEnd type="none" w="sm" len="sm"/>
                    </a:lnR>
                    <a:lnT w="76200" cap="flat" cmpd="sng" algn="ctr">
                      <a:solidFill>
                        <a:schemeClr val="accent5">
                          <a:alpha val="0"/>
                        </a:schemeClr>
                      </a:solidFill>
                      <a:prstDash val="solid"/>
                      <a:round/>
                      <a:headEnd type="none" w="sm" len="sm"/>
                      <a:tailEnd type="none" w="sm" len="sm"/>
                    </a:lnT>
                    <a:lnB w="19050"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Not robust to noisy data</a:t>
                      </a:r>
                      <a:endParaRPr sz="1600" dirty="0">
                        <a:solidFill>
                          <a:schemeClr val="dk1"/>
                        </a:solidFill>
                        <a:latin typeface="Cairo"/>
                        <a:ea typeface="Cairo"/>
                        <a:cs typeface="Cairo"/>
                        <a:sym typeface="Cairo"/>
                      </a:endParaRPr>
                    </a:p>
                  </a:txBody>
                  <a:tcPr marL="91425" marR="91425" marT="91425" marB="91425" anchor="ctr">
                    <a:lnL w="19050" cap="flat" cmpd="sng">
                      <a:solidFill>
                        <a:schemeClr val="accent5"/>
                      </a:solidFill>
                      <a:prstDash val="solid"/>
                      <a:round/>
                      <a:headEnd type="none" w="sm" len="sm"/>
                      <a:tailEnd type="none" w="sm" len="sm"/>
                    </a:lnL>
                    <a:lnR w="19050" cap="flat" cmpd="sng">
                      <a:solidFill>
                        <a:schemeClr val="accent5"/>
                      </a:solidFill>
                      <a:prstDash val="solid"/>
                      <a:round/>
                      <a:headEnd type="none" w="sm" len="sm"/>
                      <a:tailEnd type="none" w="sm" len="sm"/>
                    </a:lnR>
                    <a:lnT w="76200" cap="flat" cmpd="sng" algn="ctr">
                      <a:solidFill>
                        <a:schemeClr val="accent5">
                          <a:alpha val="0"/>
                        </a:schemeClr>
                      </a:solidFill>
                      <a:prstDash val="solid"/>
                      <a:round/>
                      <a:headEnd type="none" w="sm" len="sm"/>
                      <a:tailEnd type="none" w="sm" len="sm"/>
                    </a:lnT>
                    <a:lnB w="19050"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003" name="Google Shape;2003;p76">
            <a:hlinkClick r:id="rId3" action="ppaction://hlinksldjump"/>
            <a:extLst>
              <a:ext uri="{FF2B5EF4-FFF2-40B4-BE49-F238E27FC236}">
                <a16:creationId xmlns:a16="http://schemas.microsoft.com/office/drawing/2014/main" id="{71FF67BF-D37C-6C37-6F41-DA6FB4DDE752}"/>
              </a:ext>
            </a:extLst>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2004" name="Google Shape;2004;p76">
            <a:hlinkClick r:id="rId4" action="ppaction://hlinksldjump"/>
            <a:extLst>
              <a:ext uri="{FF2B5EF4-FFF2-40B4-BE49-F238E27FC236}">
                <a16:creationId xmlns:a16="http://schemas.microsoft.com/office/drawing/2014/main" id="{4A1FA9DC-9EDD-D2C4-FB6D-B6D04D9011AF}"/>
              </a:ext>
            </a:extLst>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2</a:t>
            </a:r>
            <a:endParaRPr>
              <a:solidFill>
                <a:schemeClr val="accent5"/>
              </a:solidFill>
              <a:latin typeface="Bungee"/>
              <a:ea typeface="Bungee"/>
              <a:cs typeface="Bungee"/>
              <a:sym typeface="Bungee"/>
            </a:endParaRPr>
          </a:p>
        </p:txBody>
      </p:sp>
      <p:sp>
        <p:nvSpPr>
          <p:cNvPr id="2005" name="Google Shape;2005;p76">
            <a:hlinkClick r:id="" action="ppaction://hlinkshowjump?jump=nextslide"/>
            <a:extLst>
              <a:ext uri="{FF2B5EF4-FFF2-40B4-BE49-F238E27FC236}">
                <a16:creationId xmlns:a16="http://schemas.microsoft.com/office/drawing/2014/main" id="{2A18B187-759B-6B18-AFD1-7562A1FF3588}"/>
              </a:ext>
            </a:extLst>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006" name="Google Shape;2006;p76">
            <a:hlinkClick r:id="" action="ppaction://hlinkshowjump?jump=previousslide"/>
            <a:extLst>
              <a:ext uri="{FF2B5EF4-FFF2-40B4-BE49-F238E27FC236}">
                <a16:creationId xmlns:a16="http://schemas.microsoft.com/office/drawing/2014/main" id="{9856D7FF-FB29-744F-2D88-C75993B6D843}"/>
              </a:ext>
            </a:extLst>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extLst>
      <p:ext uri="{BB962C8B-B14F-4D97-AF65-F5344CB8AC3E}">
        <p14:creationId xmlns:p14="http://schemas.microsoft.com/office/powerpoint/2010/main" val="205432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54"/>
                                        </p:tgtEl>
                                        <p:attrNameLst>
                                          <p:attrName>style.visibility</p:attrName>
                                        </p:attrNameLst>
                                      </p:cBhvr>
                                      <p:to>
                                        <p:strVal val="visible"/>
                                      </p:to>
                                    </p:set>
                                    <p:animEffect transition="in" filter="fade">
                                      <p:cBhvr>
                                        <p:cTn id="7" dur="1000"/>
                                        <p:tgtEl>
                                          <p:spTgt spid="1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081" name="Google Shape;2081;p78"/>
          <p:cNvSpPr txBox="1">
            <a:spLocks noGrp="1"/>
          </p:cNvSpPr>
          <p:nvPr>
            <p:ph type="title"/>
          </p:nvPr>
        </p:nvSpPr>
        <p:spPr>
          <a:xfrm>
            <a:off x="668588" y="106509"/>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Timeline of AI-Powered Treatment Developments</a:t>
            </a:r>
            <a:endParaRPr dirty="0"/>
          </a:p>
        </p:txBody>
      </p:sp>
      <p:sp>
        <p:nvSpPr>
          <p:cNvPr id="2082" name="Google Shape;2082;p78"/>
          <p:cNvSpPr txBox="1"/>
          <p:nvPr/>
        </p:nvSpPr>
        <p:spPr>
          <a:xfrm>
            <a:off x="1188200" y="3496375"/>
            <a:ext cx="1695600" cy="45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2"/>
                </a:solidFill>
                <a:latin typeface="Bungee"/>
                <a:ea typeface="Bungee"/>
                <a:cs typeface="Bungee"/>
                <a:sym typeface="Bungee"/>
              </a:rPr>
              <a:t>2010</a:t>
            </a:r>
            <a:endParaRPr sz="2500" dirty="0">
              <a:solidFill>
                <a:schemeClr val="dk2"/>
              </a:solidFill>
              <a:latin typeface="Bungee"/>
              <a:ea typeface="Bungee"/>
              <a:cs typeface="Bungee"/>
              <a:sym typeface="Bungee"/>
            </a:endParaRPr>
          </a:p>
        </p:txBody>
      </p:sp>
      <p:sp>
        <p:nvSpPr>
          <p:cNvPr id="2083" name="Google Shape;2083;p78"/>
          <p:cNvSpPr txBox="1"/>
          <p:nvPr/>
        </p:nvSpPr>
        <p:spPr>
          <a:xfrm>
            <a:off x="1188200" y="3998992"/>
            <a:ext cx="1695600" cy="45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Early AI Integration</a:t>
            </a:r>
            <a:endParaRPr sz="1600" dirty="0">
              <a:solidFill>
                <a:schemeClr val="dk1"/>
              </a:solidFill>
              <a:latin typeface="Cairo"/>
              <a:ea typeface="Cairo"/>
              <a:cs typeface="Cairo"/>
              <a:sym typeface="Cairo"/>
            </a:endParaRPr>
          </a:p>
        </p:txBody>
      </p:sp>
      <p:sp>
        <p:nvSpPr>
          <p:cNvPr id="2084" name="Google Shape;2084;p78"/>
          <p:cNvSpPr txBox="1"/>
          <p:nvPr/>
        </p:nvSpPr>
        <p:spPr>
          <a:xfrm>
            <a:off x="3724200" y="3496375"/>
            <a:ext cx="1695600" cy="45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2"/>
                </a:solidFill>
                <a:latin typeface="Bungee"/>
                <a:ea typeface="Bungee"/>
                <a:cs typeface="Bungee"/>
                <a:sym typeface="Bungee"/>
              </a:rPr>
              <a:t>2015</a:t>
            </a:r>
            <a:endParaRPr sz="2500" dirty="0">
              <a:solidFill>
                <a:schemeClr val="dk2"/>
              </a:solidFill>
              <a:latin typeface="Bungee"/>
              <a:ea typeface="Bungee"/>
              <a:cs typeface="Bungee"/>
              <a:sym typeface="Bungee"/>
            </a:endParaRPr>
          </a:p>
        </p:txBody>
      </p:sp>
      <p:sp>
        <p:nvSpPr>
          <p:cNvPr id="2085" name="Google Shape;2085;p78"/>
          <p:cNvSpPr txBox="1"/>
          <p:nvPr/>
        </p:nvSpPr>
        <p:spPr>
          <a:xfrm>
            <a:off x="3724200" y="3998992"/>
            <a:ext cx="1695600" cy="45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AI for Diabetes Management</a:t>
            </a:r>
            <a:endParaRPr sz="1600" dirty="0">
              <a:solidFill>
                <a:schemeClr val="dk1"/>
              </a:solidFill>
              <a:latin typeface="Cairo"/>
              <a:ea typeface="Cairo"/>
              <a:cs typeface="Cairo"/>
              <a:sym typeface="Cairo"/>
            </a:endParaRPr>
          </a:p>
        </p:txBody>
      </p:sp>
      <p:sp>
        <p:nvSpPr>
          <p:cNvPr id="2086" name="Google Shape;2086;p78"/>
          <p:cNvSpPr txBox="1"/>
          <p:nvPr/>
        </p:nvSpPr>
        <p:spPr>
          <a:xfrm>
            <a:off x="6260200" y="3496375"/>
            <a:ext cx="1695600" cy="45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2"/>
                </a:solidFill>
                <a:latin typeface="Bungee"/>
                <a:ea typeface="Bungee"/>
                <a:cs typeface="Bungee"/>
                <a:sym typeface="Bungee"/>
              </a:rPr>
              <a:t>2018</a:t>
            </a:r>
            <a:endParaRPr sz="2500" dirty="0">
              <a:solidFill>
                <a:schemeClr val="dk2"/>
              </a:solidFill>
              <a:latin typeface="Bungee"/>
              <a:ea typeface="Bungee"/>
              <a:cs typeface="Bungee"/>
              <a:sym typeface="Bungee"/>
            </a:endParaRPr>
          </a:p>
        </p:txBody>
      </p:sp>
      <p:sp>
        <p:nvSpPr>
          <p:cNvPr id="2087" name="Google Shape;2087;p78"/>
          <p:cNvSpPr txBox="1"/>
          <p:nvPr/>
        </p:nvSpPr>
        <p:spPr>
          <a:xfrm>
            <a:off x="6260200" y="3998992"/>
            <a:ext cx="1695600" cy="45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AI-Driven Drug Discovery</a:t>
            </a:r>
            <a:endParaRPr sz="1600" dirty="0">
              <a:solidFill>
                <a:schemeClr val="dk1"/>
              </a:solidFill>
              <a:latin typeface="Cairo"/>
              <a:ea typeface="Cairo"/>
              <a:cs typeface="Cairo"/>
              <a:sym typeface="Cairo"/>
            </a:endParaRPr>
          </a:p>
        </p:txBody>
      </p:sp>
      <p:sp>
        <p:nvSpPr>
          <p:cNvPr id="2088" name="Google Shape;2088;p78"/>
          <p:cNvSpPr txBox="1"/>
          <p:nvPr/>
        </p:nvSpPr>
        <p:spPr>
          <a:xfrm>
            <a:off x="2456200" y="1984774"/>
            <a:ext cx="1695600" cy="45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2"/>
                </a:solidFill>
                <a:latin typeface="Bungee"/>
                <a:ea typeface="Bungee"/>
                <a:cs typeface="Bungee"/>
                <a:sym typeface="Bungee"/>
              </a:rPr>
              <a:t>2012</a:t>
            </a:r>
            <a:endParaRPr sz="2500" dirty="0">
              <a:solidFill>
                <a:schemeClr val="dk2"/>
              </a:solidFill>
              <a:latin typeface="Bungee"/>
              <a:ea typeface="Bungee"/>
              <a:cs typeface="Bungee"/>
              <a:sym typeface="Bungee"/>
            </a:endParaRPr>
          </a:p>
        </p:txBody>
      </p:sp>
      <p:sp>
        <p:nvSpPr>
          <p:cNvPr id="2089" name="Google Shape;2089;p78"/>
          <p:cNvSpPr txBox="1"/>
          <p:nvPr/>
        </p:nvSpPr>
        <p:spPr>
          <a:xfrm>
            <a:off x="2456200" y="1411697"/>
            <a:ext cx="1695600" cy="51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AI in Medical Imaging</a:t>
            </a:r>
            <a:endParaRPr sz="1600" dirty="0">
              <a:solidFill>
                <a:schemeClr val="dk1"/>
              </a:solidFill>
              <a:latin typeface="Cairo"/>
              <a:ea typeface="Cairo"/>
              <a:cs typeface="Cairo"/>
              <a:sym typeface="Cairo"/>
            </a:endParaRPr>
          </a:p>
        </p:txBody>
      </p:sp>
      <p:sp>
        <p:nvSpPr>
          <p:cNvPr id="2090" name="Google Shape;2090;p78"/>
          <p:cNvSpPr txBox="1"/>
          <p:nvPr/>
        </p:nvSpPr>
        <p:spPr>
          <a:xfrm>
            <a:off x="4992200" y="1984774"/>
            <a:ext cx="1695600" cy="45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2"/>
                </a:solidFill>
                <a:latin typeface="Bungee"/>
                <a:ea typeface="Bungee"/>
                <a:cs typeface="Bungee"/>
                <a:sym typeface="Bungee"/>
              </a:rPr>
              <a:t>2017</a:t>
            </a:r>
            <a:endParaRPr sz="2500" dirty="0">
              <a:solidFill>
                <a:schemeClr val="dk2"/>
              </a:solidFill>
              <a:latin typeface="Bungee"/>
              <a:ea typeface="Bungee"/>
              <a:cs typeface="Bungee"/>
              <a:sym typeface="Bungee"/>
            </a:endParaRPr>
          </a:p>
        </p:txBody>
      </p:sp>
      <p:sp>
        <p:nvSpPr>
          <p:cNvPr id="2091" name="Google Shape;2091;p78"/>
          <p:cNvSpPr txBox="1"/>
          <p:nvPr/>
        </p:nvSpPr>
        <p:spPr>
          <a:xfrm>
            <a:off x="4780156" y="1411935"/>
            <a:ext cx="2212554" cy="51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Machine Learning for Personalized Medicine</a:t>
            </a:r>
            <a:endParaRPr sz="1600" dirty="0">
              <a:solidFill>
                <a:schemeClr val="dk1"/>
              </a:solidFill>
              <a:latin typeface="Cairo"/>
              <a:ea typeface="Cairo"/>
              <a:cs typeface="Cairo"/>
              <a:sym typeface="Cairo"/>
            </a:endParaRPr>
          </a:p>
        </p:txBody>
      </p:sp>
      <p:cxnSp>
        <p:nvCxnSpPr>
          <p:cNvPr id="2092" name="Google Shape;2092;p78"/>
          <p:cNvCxnSpPr/>
          <p:nvPr/>
        </p:nvCxnSpPr>
        <p:spPr>
          <a:xfrm>
            <a:off x="0" y="2966325"/>
            <a:ext cx="9153600" cy="0"/>
          </a:xfrm>
          <a:prstGeom prst="straightConnector1">
            <a:avLst/>
          </a:prstGeom>
          <a:noFill/>
          <a:ln w="19050" cap="flat" cmpd="sng">
            <a:solidFill>
              <a:schemeClr val="accent1"/>
            </a:solidFill>
            <a:prstDash val="solid"/>
            <a:round/>
            <a:headEnd type="none" w="med" len="med"/>
            <a:tailEnd type="none" w="med" len="med"/>
          </a:ln>
        </p:spPr>
      </p:cxnSp>
      <p:grpSp>
        <p:nvGrpSpPr>
          <p:cNvPr id="2093" name="Google Shape;2093;p78"/>
          <p:cNvGrpSpPr/>
          <p:nvPr/>
        </p:nvGrpSpPr>
        <p:grpSpPr>
          <a:xfrm>
            <a:off x="3188663" y="2436274"/>
            <a:ext cx="229461" cy="530700"/>
            <a:chOff x="3188663" y="2436274"/>
            <a:chExt cx="229461" cy="530700"/>
          </a:xfrm>
        </p:grpSpPr>
        <p:cxnSp>
          <p:nvCxnSpPr>
            <p:cNvPr id="2094" name="Google Shape;2094;p78"/>
            <p:cNvCxnSpPr>
              <a:stCxn id="2088" idx="2"/>
            </p:cNvCxnSpPr>
            <p:nvPr/>
          </p:nvCxnSpPr>
          <p:spPr>
            <a:xfrm>
              <a:off x="3304000" y="2436274"/>
              <a:ext cx="0" cy="530700"/>
            </a:xfrm>
            <a:prstGeom prst="straightConnector1">
              <a:avLst/>
            </a:prstGeom>
            <a:noFill/>
            <a:ln w="19050" cap="flat" cmpd="sng">
              <a:solidFill>
                <a:schemeClr val="accent1"/>
              </a:solidFill>
              <a:prstDash val="solid"/>
              <a:round/>
              <a:headEnd type="none" w="med" len="med"/>
              <a:tailEnd type="none" w="med" len="med"/>
            </a:ln>
          </p:spPr>
        </p:cxnSp>
        <p:grpSp>
          <p:nvGrpSpPr>
            <p:cNvPr id="2095" name="Google Shape;2095;p78"/>
            <p:cNvGrpSpPr/>
            <p:nvPr/>
          </p:nvGrpSpPr>
          <p:grpSpPr>
            <a:xfrm flipH="1">
              <a:off x="3188663" y="2579144"/>
              <a:ext cx="229461" cy="374922"/>
              <a:chOff x="1570963" y="1098735"/>
              <a:chExt cx="246705" cy="403099"/>
            </a:xfrm>
          </p:grpSpPr>
          <p:sp>
            <p:nvSpPr>
              <p:cNvPr id="2096" name="Google Shape;2096;p78"/>
              <p:cNvSpPr/>
              <p:nvPr/>
            </p:nvSpPr>
            <p:spPr>
              <a:xfrm>
                <a:off x="1570963" y="1098735"/>
                <a:ext cx="246705" cy="403099"/>
              </a:xfrm>
              <a:custGeom>
                <a:avLst/>
                <a:gdLst/>
                <a:ahLst/>
                <a:cxnLst/>
                <a:rect l="l" t="t" r="r" b="b"/>
                <a:pathLst>
                  <a:path w="7840" h="12810" extrusionOk="0">
                    <a:moveTo>
                      <a:pt x="3903" y="0"/>
                    </a:moveTo>
                    <a:cubicBezTo>
                      <a:pt x="3903" y="0"/>
                      <a:pt x="1" y="6739"/>
                      <a:pt x="1" y="8907"/>
                    </a:cubicBezTo>
                    <a:cubicBezTo>
                      <a:pt x="1" y="11075"/>
                      <a:pt x="1735" y="12810"/>
                      <a:pt x="3903" y="12810"/>
                    </a:cubicBezTo>
                    <a:cubicBezTo>
                      <a:pt x="6072" y="12810"/>
                      <a:pt x="7840" y="11075"/>
                      <a:pt x="7840" y="8907"/>
                    </a:cubicBezTo>
                    <a:cubicBezTo>
                      <a:pt x="7840" y="6739"/>
                      <a:pt x="3903" y="0"/>
                      <a:pt x="3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8"/>
              <p:cNvSpPr/>
              <p:nvPr/>
            </p:nvSpPr>
            <p:spPr>
              <a:xfrm>
                <a:off x="1598245" y="1334961"/>
                <a:ext cx="66176" cy="120772"/>
              </a:xfrm>
              <a:custGeom>
                <a:avLst/>
                <a:gdLst/>
                <a:ahLst/>
                <a:cxnLst/>
                <a:rect l="l" t="t" r="r" b="b"/>
                <a:pathLst>
                  <a:path w="2103" h="3838" extrusionOk="0">
                    <a:moveTo>
                      <a:pt x="792" y="1"/>
                    </a:moveTo>
                    <a:cubicBezTo>
                      <a:pt x="587" y="1"/>
                      <a:pt x="384" y="96"/>
                      <a:pt x="268" y="299"/>
                    </a:cubicBezTo>
                    <a:cubicBezTo>
                      <a:pt x="134" y="633"/>
                      <a:pt x="34" y="966"/>
                      <a:pt x="34" y="1300"/>
                    </a:cubicBezTo>
                    <a:cubicBezTo>
                      <a:pt x="1" y="1600"/>
                      <a:pt x="34" y="1900"/>
                      <a:pt x="101" y="2200"/>
                    </a:cubicBezTo>
                    <a:cubicBezTo>
                      <a:pt x="268" y="2834"/>
                      <a:pt x="635" y="3368"/>
                      <a:pt x="1168" y="3768"/>
                    </a:cubicBezTo>
                    <a:cubicBezTo>
                      <a:pt x="1251" y="3809"/>
                      <a:pt x="1359" y="3838"/>
                      <a:pt x="1461" y="3838"/>
                    </a:cubicBezTo>
                    <a:cubicBezTo>
                      <a:pt x="1524" y="3838"/>
                      <a:pt x="1584" y="3827"/>
                      <a:pt x="1635" y="3802"/>
                    </a:cubicBezTo>
                    <a:cubicBezTo>
                      <a:pt x="1802" y="3768"/>
                      <a:pt x="1936" y="3668"/>
                      <a:pt x="2036" y="3535"/>
                    </a:cubicBezTo>
                    <a:cubicBezTo>
                      <a:pt x="2102" y="3401"/>
                      <a:pt x="2102" y="3235"/>
                      <a:pt x="2069" y="3068"/>
                    </a:cubicBezTo>
                    <a:cubicBezTo>
                      <a:pt x="2002" y="2901"/>
                      <a:pt x="1902" y="2768"/>
                      <a:pt x="1769" y="2701"/>
                    </a:cubicBezTo>
                    <a:lnTo>
                      <a:pt x="1769" y="2701"/>
                    </a:lnTo>
                    <a:cubicBezTo>
                      <a:pt x="1807" y="2720"/>
                      <a:pt x="1846" y="2739"/>
                      <a:pt x="1852" y="2739"/>
                    </a:cubicBezTo>
                    <a:cubicBezTo>
                      <a:pt x="1857" y="2739"/>
                      <a:pt x="1844" y="2729"/>
                      <a:pt x="1802" y="2701"/>
                    </a:cubicBezTo>
                    <a:lnTo>
                      <a:pt x="1769" y="2634"/>
                    </a:lnTo>
                    <a:lnTo>
                      <a:pt x="1635" y="2534"/>
                    </a:lnTo>
                    <a:cubicBezTo>
                      <a:pt x="1613" y="2511"/>
                      <a:pt x="1560" y="2428"/>
                      <a:pt x="1559" y="2428"/>
                    </a:cubicBezTo>
                    <a:lnTo>
                      <a:pt x="1559" y="2428"/>
                    </a:lnTo>
                    <a:cubicBezTo>
                      <a:pt x="1558" y="2428"/>
                      <a:pt x="1570" y="2447"/>
                      <a:pt x="1602" y="2501"/>
                    </a:cubicBezTo>
                    <a:lnTo>
                      <a:pt x="1502" y="2367"/>
                    </a:lnTo>
                    <a:cubicBezTo>
                      <a:pt x="1469" y="2267"/>
                      <a:pt x="1402" y="2200"/>
                      <a:pt x="1369" y="2100"/>
                    </a:cubicBezTo>
                    <a:lnTo>
                      <a:pt x="1369" y="2034"/>
                    </a:lnTo>
                    <a:cubicBezTo>
                      <a:pt x="1335" y="2000"/>
                      <a:pt x="1335" y="1934"/>
                      <a:pt x="1302" y="1867"/>
                    </a:cubicBezTo>
                    <a:cubicBezTo>
                      <a:pt x="1302" y="1800"/>
                      <a:pt x="1302" y="1767"/>
                      <a:pt x="1268" y="1700"/>
                    </a:cubicBezTo>
                    <a:lnTo>
                      <a:pt x="1268" y="1667"/>
                    </a:lnTo>
                    <a:cubicBezTo>
                      <a:pt x="1268" y="1567"/>
                      <a:pt x="1268" y="1467"/>
                      <a:pt x="1268" y="1366"/>
                    </a:cubicBezTo>
                    <a:cubicBezTo>
                      <a:pt x="1268" y="1321"/>
                      <a:pt x="1284" y="1213"/>
                      <a:pt x="1283" y="1213"/>
                    </a:cubicBezTo>
                    <a:lnTo>
                      <a:pt x="1283" y="1213"/>
                    </a:lnTo>
                    <a:cubicBezTo>
                      <a:pt x="1283" y="1213"/>
                      <a:pt x="1279" y="1236"/>
                      <a:pt x="1268" y="1300"/>
                    </a:cubicBezTo>
                    <a:cubicBezTo>
                      <a:pt x="1268" y="1266"/>
                      <a:pt x="1268" y="1200"/>
                      <a:pt x="1302" y="1166"/>
                    </a:cubicBezTo>
                    <a:cubicBezTo>
                      <a:pt x="1335" y="1100"/>
                      <a:pt x="1335" y="1066"/>
                      <a:pt x="1335" y="1000"/>
                    </a:cubicBezTo>
                    <a:cubicBezTo>
                      <a:pt x="1359" y="976"/>
                      <a:pt x="1400" y="867"/>
                      <a:pt x="1385" y="867"/>
                    </a:cubicBezTo>
                    <a:cubicBezTo>
                      <a:pt x="1382" y="867"/>
                      <a:pt x="1375" y="873"/>
                      <a:pt x="1365" y="886"/>
                    </a:cubicBezTo>
                    <a:lnTo>
                      <a:pt x="1365" y="886"/>
                    </a:lnTo>
                    <a:cubicBezTo>
                      <a:pt x="1435" y="762"/>
                      <a:pt x="1431" y="614"/>
                      <a:pt x="1402" y="466"/>
                    </a:cubicBezTo>
                    <a:cubicBezTo>
                      <a:pt x="1326" y="164"/>
                      <a:pt x="1058" y="1"/>
                      <a:pt x="792" y="1"/>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8" name="Google Shape;2098;p78"/>
          <p:cNvGrpSpPr/>
          <p:nvPr/>
        </p:nvGrpSpPr>
        <p:grpSpPr>
          <a:xfrm>
            <a:off x="1921838" y="2964775"/>
            <a:ext cx="229461" cy="532216"/>
            <a:chOff x="1921838" y="2964775"/>
            <a:chExt cx="229461" cy="532216"/>
          </a:xfrm>
        </p:grpSpPr>
        <p:cxnSp>
          <p:nvCxnSpPr>
            <p:cNvPr id="2099" name="Google Shape;2099;p78"/>
            <p:cNvCxnSpPr>
              <a:stCxn id="2082" idx="0"/>
            </p:cNvCxnSpPr>
            <p:nvPr/>
          </p:nvCxnSpPr>
          <p:spPr>
            <a:xfrm rot="10800000">
              <a:off x="2036000" y="2964775"/>
              <a:ext cx="0" cy="531600"/>
            </a:xfrm>
            <a:prstGeom prst="straightConnector1">
              <a:avLst/>
            </a:prstGeom>
            <a:noFill/>
            <a:ln w="19050" cap="flat" cmpd="sng">
              <a:solidFill>
                <a:schemeClr val="accent1"/>
              </a:solidFill>
              <a:prstDash val="solid"/>
              <a:round/>
              <a:headEnd type="none" w="med" len="med"/>
              <a:tailEnd type="none" w="med" len="med"/>
            </a:ln>
          </p:spPr>
        </p:cxnSp>
        <p:grpSp>
          <p:nvGrpSpPr>
            <p:cNvPr id="2100" name="Google Shape;2100;p78"/>
            <p:cNvGrpSpPr/>
            <p:nvPr/>
          </p:nvGrpSpPr>
          <p:grpSpPr>
            <a:xfrm flipH="1">
              <a:off x="1921838" y="3122069"/>
              <a:ext cx="229461" cy="374922"/>
              <a:chOff x="1570963" y="1098735"/>
              <a:chExt cx="246705" cy="403099"/>
            </a:xfrm>
          </p:grpSpPr>
          <p:sp>
            <p:nvSpPr>
              <p:cNvPr id="2101" name="Google Shape;2101;p78"/>
              <p:cNvSpPr/>
              <p:nvPr/>
            </p:nvSpPr>
            <p:spPr>
              <a:xfrm>
                <a:off x="1570963" y="1098735"/>
                <a:ext cx="246705" cy="403099"/>
              </a:xfrm>
              <a:custGeom>
                <a:avLst/>
                <a:gdLst/>
                <a:ahLst/>
                <a:cxnLst/>
                <a:rect l="l" t="t" r="r" b="b"/>
                <a:pathLst>
                  <a:path w="7840" h="12810" extrusionOk="0">
                    <a:moveTo>
                      <a:pt x="3903" y="0"/>
                    </a:moveTo>
                    <a:cubicBezTo>
                      <a:pt x="3903" y="0"/>
                      <a:pt x="1" y="6739"/>
                      <a:pt x="1" y="8907"/>
                    </a:cubicBezTo>
                    <a:cubicBezTo>
                      <a:pt x="1" y="11075"/>
                      <a:pt x="1735" y="12810"/>
                      <a:pt x="3903" y="12810"/>
                    </a:cubicBezTo>
                    <a:cubicBezTo>
                      <a:pt x="6072" y="12810"/>
                      <a:pt x="7840" y="11075"/>
                      <a:pt x="7840" y="8907"/>
                    </a:cubicBezTo>
                    <a:cubicBezTo>
                      <a:pt x="7840" y="6739"/>
                      <a:pt x="3903" y="0"/>
                      <a:pt x="3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8"/>
              <p:cNvSpPr/>
              <p:nvPr/>
            </p:nvSpPr>
            <p:spPr>
              <a:xfrm>
                <a:off x="1598245" y="1334961"/>
                <a:ext cx="66176" cy="120772"/>
              </a:xfrm>
              <a:custGeom>
                <a:avLst/>
                <a:gdLst/>
                <a:ahLst/>
                <a:cxnLst/>
                <a:rect l="l" t="t" r="r" b="b"/>
                <a:pathLst>
                  <a:path w="2103" h="3838" extrusionOk="0">
                    <a:moveTo>
                      <a:pt x="792" y="1"/>
                    </a:moveTo>
                    <a:cubicBezTo>
                      <a:pt x="587" y="1"/>
                      <a:pt x="384" y="96"/>
                      <a:pt x="268" y="299"/>
                    </a:cubicBezTo>
                    <a:cubicBezTo>
                      <a:pt x="134" y="633"/>
                      <a:pt x="34" y="966"/>
                      <a:pt x="34" y="1300"/>
                    </a:cubicBezTo>
                    <a:cubicBezTo>
                      <a:pt x="1" y="1600"/>
                      <a:pt x="34" y="1900"/>
                      <a:pt x="101" y="2200"/>
                    </a:cubicBezTo>
                    <a:cubicBezTo>
                      <a:pt x="268" y="2834"/>
                      <a:pt x="635" y="3368"/>
                      <a:pt x="1168" y="3768"/>
                    </a:cubicBezTo>
                    <a:cubicBezTo>
                      <a:pt x="1251" y="3809"/>
                      <a:pt x="1359" y="3838"/>
                      <a:pt x="1461" y="3838"/>
                    </a:cubicBezTo>
                    <a:cubicBezTo>
                      <a:pt x="1524" y="3838"/>
                      <a:pt x="1584" y="3827"/>
                      <a:pt x="1635" y="3802"/>
                    </a:cubicBezTo>
                    <a:cubicBezTo>
                      <a:pt x="1802" y="3768"/>
                      <a:pt x="1936" y="3668"/>
                      <a:pt x="2036" y="3535"/>
                    </a:cubicBezTo>
                    <a:cubicBezTo>
                      <a:pt x="2102" y="3401"/>
                      <a:pt x="2102" y="3235"/>
                      <a:pt x="2069" y="3068"/>
                    </a:cubicBezTo>
                    <a:cubicBezTo>
                      <a:pt x="2002" y="2901"/>
                      <a:pt x="1902" y="2768"/>
                      <a:pt x="1769" y="2701"/>
                    </a:cubicBezTo>
                    <a:lnTo>
                      <a:pt x="1769" y="2701"/>
                    </a:lnTo>
                    <a:cubicBezTo>
                      <a:pt x="1807" y="2720"/>
                      <a:pt x="1846" y="2739"/>
                      <a:pt x="1852" y="2739"/>
                    </a:cubicBezTo>
                    <a:cubicBezTo>
                      <a:pt x="1857" y="2739"/>
                      <a:pt x="1844" y="2729"/>
                      <a:pt x="1802" y="2701"/>
                    </a:cubicBezTo>
                    <a:lnTo>
                      <a:pt x="1769" y="2634"/>
                    </a:lnTo>
                    <a:lnTo>
                      <a:pt x="1635" y="2534"/>
                    </a:lnTo>
                    <a:cubicBezTo>
                      <a:pt x="1613" y="2511"/>
                      <a:pt x="1560" y="2428"/>
                      <a:pt x="1559" y="2428"/>
                    </a:cubicBezTo>
                    <a:lnTo>
                      <a:pt x="1559" y="2428"/>
                    </a:lnTo>
                    <a:cubicBezTo>
                      <a:pt x="1558" y="2428"/>
                      <a:pt x="1570" y="2447"/>
                      <a:pt x="1602" y="2501"/>
                    </a:cubicBezTo>
                    <a:lnTo>
                      <a:pt x="1502" y="2367"/>
                    </a:lnTo>
                    <a:cubicBezTo>
                      <a:pt x="1469" y="2267"/>
                      <a:pt x="1402" y="2200"/>
                      <a:pt x="1369" y="2100"/>
                    </a:cubicBezTo>
                    <a:lnTo>
                      <a:pt x="1369" y="2034"/>
                    </a:lnTo>
                    <a:cubicBezTo>
                      <a:pt x="1335" y="2000"/>
                      <a:pt x="1335" y="1934"/>
                      <a:pt x="1302" y="1867"/>
                    </a:cubicBezTo>
                    <a:cubicBezTo>
                      <a:pt x="1302" y="1800"/>
                      <a:pt x="1302" y="1767"/>
                      <a:pt x="1268" y="1700"/>
                    </a:cubicBezTo>
                    <a:lnTo>
                      <a:pt x="1268" y="1667"/>
                    </a:lnTo>
                    <a:cubicBezTo>
                      <a:pt x="1268" y="1567"/>
                      <a:pt x="1268" y="1467"/>
                      <a:pt x="1268" y="1366"/>
                    </a:cubicBezTo>
                    <a:cubicBezTo>
                      <a:pt x="1268" y="1321"/>
                      <a:pt x="1284" y="1213"/>
                      <a:pt x="1283" y="1213"/>
                    </a:cubicBezTo>
                    <a:lnTo>
                      <a:pt x="1283" y="1213"/>
                    </a:lnTo>
                    <a:cubicBezTo>
                      <a:pt x="1283" y="1213"/>
                      <a:pt x="1279" y="1236"/>
                      <a:pt x="1268" y="1300"/>
                    </a:cubicBezTo>
                    <a:cubicBezTo>
                      <a:pt x="1268" y="1266"/>
                      <a:pt x="1268" y="1200"/>
                      <a:pt x="1302" y="1166"/>
                    </a:cubicBezTo>
                    <a:cubicBezTo>
                      <a:pt x="1335" y="1100"/>
                      <a:pt x="1335" y="1066"/>
                      <a:pt x="1335" y="1000"/>
                    </a:cubicBezTo>
                    <a:cubicBezTo>
                      <a:pt x="1359" y="976"/>
                      <a:pt x="1400" y="867"/>
                      <a:pt x="1385" y="867"/>
                    </a:cubicBezTo>
                    <a:cubicBezTo>
                      <a:pt x="1382" y="867"/>
                      <a:pt x="1375" y="873"/>
                      <a:pt x="1365" y="886"/>
                    </a:cubicBezTo>
                    <a:lnTo>
                      <a:pt x="1365" y="886"/>
                    </a:lnTo>
                    <a:cubicBezTo>
                      <a:pt x="1435" y="762"/>
                      <a:pt x="1431" y="614"/>
                      <a:pt x="1402" y="466"/>
                    </a:cubicBezTo>
                    <a:cubicBezTo>
                      <a:pt x="1326" y="164"/>
                      <a:pt x="1058" y="1"/>
                      <a:pt x="792" y="1"/>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03" name="Google Shape;2103;p78"/>
          <p:cNvGrpSpPr/>
          <p:nvPr/>
        </p:nvGrpSpPr>
        <p:grpSpPr>
          <a:xfrm>
            <a:off x="5724695" y="2436274"/>
            <a:ext cx="229461" cy="531900"/>
            <a:chOff x="5724695" y="2436274"/>
            <a:chExt cx="229461" cy="531900"/>
          </a:xfrm>
        </p:grpSpPr>
        <p:cxnSp>
          <p:nvCxnSpPr>
            <p:cNvPr id="2104" name="Google Shape;2104;p78"/>
            <p:cNvCxnSpPr>
              <a:stCxn id="2090" idx="2"/>
            </p:cNvCxnSpPr>
            <p:nvPr/>
          </p:nvCxnSpPr>
          <p:spPr>
            <a:xfrm>
              <a:off x="5840000" y="2436274"/>
              <a:ext cx="0" cy="531900"/>
            </a:xfrm>
            <a:prstGeom prst="straightConnector1">
              <a:avLst/>
            </a:prstGeom>
            <a:noFill/>
            <a:ln w="19050" cap="flat" cmpd="sng">
              <a:solidFill>
                <a:schemeClr val="accent1"/>
              </a:solidFill>
              <a:prstDash val="solid"/>
              <a:round/>
              <a:headEnd type="none" w="med" len="med"/>
              <a:tailEnd type="none" w="med" len="med"/>
            </a:ln>
          </p:spPr>
        </p:cxnSp>
        <p:grpSp>
          <p:nvGrpSpPr>
            <p:cNvPr id="2105" name="Google Shape;2105;p78"/>
            <p:cNvGrpSpPr/>
            <p:nvPr/>
          </p:nvGrpSpPr>
          <p:grpSpPr>
            <a:xfrm flipH="1">
              <a:off x="5724695" y="2579144"/>
              <a:ext cx="229461" cy="374922"/>
              <a:chOff x="1570963" y="1098735"/>
              <a:chExt cx="246705" cy="403099"/>
            </a:xfrm>
          </p:grpSpPr>
          <p:sp>
            <p:nvSpPr>
              <p:cNvPr id="2106" name="Google Shape;2106;p78"/>
              <p:cNvSpPr/>
              <p:nvPr/>
            </p:nvSpPr>
            <p:spPr>
              <a:xfrm>
                <a:off x="1570963" y="1098735"/>
                <a:ext cx="246705" cy="403099"/>
              </a:xfrm>
              <a:custGeom>
                <a:avLst/>
                <a:gdLst/>
                <a:ahLst/>
                <a:cxnLst/>
                <a:rect l="l" t="t" r="r" b="b"/>
                <a:pathLst>
                  <a:path w="7840" h="12810" extrusionOk="0">
                    <a:moveTo>
                      <a:pt x="3903" y="0"/>
                    </a:moveTo>
                    <a:cubicBezTo>
                      <a:pt x="3903" y="0"/>
                      <a:pt x="1" y="6739"/>
                      <a:pt x="1" y="8907"/>
                    </a:cubicBezTo>
                    <a:cubicBezTo>
                      <a:pt x="1" y="11075"/>
                      <a:pt x="1735" y="12810"/>
                      <a:pt x="3903" y="12810"/>
                    </a:cubicBezTo>
                    <a:cubicBezTo>
                      <a:pt x="6072" y="12810"/>
                      <a:pt x="7840" y="11075"/>
                      <a:pt x="7840" y="8907"/>
                    </a:cubicBezTo>
                    <a:cubicBezTo>
                      <a:pt x="7840" y="6739"/>
                      <a:pt x="3903" y="0"/>
                      <a:pt x="3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8"/>
              <p:cNvSpPr/>
              <p:nvPr/>
            </p:nvSpPr>
            <p:spPr>
              <a:xfrm>
                <a:off x="1598245" y="1334961"/>
                <a:ext cx="66176" cy="120772"/>
              </a:xfrm>
              <a:custGeom>
                <a:avLst/>
                <a:gdLst/>
                <a:ahLst/>
                <a:cxnLst/>
                <a:rect l="l" t="t" r="r" b="b"/>
                <a:pathLst>
                  <a:path w="2103" h="3838" extrusionOk="0">
                    <a:moveTo>
                      <a:pt x="792" y="1"/>
                    </a:moveTo>
                    <a:cubicBezTo>
                      <a:pt x="587" y="1"/>
                      <a:pt x="384" y="96"/>
                      <a:pt x="268" y="299"/>
                    </a:cubicBezTo>
                    <a:cubicBezTo>
                      <a:pt x="134" y="633"/>
                      <a:pt x="34" y="966"/>
                      <a:pt x="34" y="1300"/>
                    </a:cubicBezTo>
                    <a:cubicBezTo>
                      <a:pt x="1" y="1600"/>
                      <a:pt x="34" y="1900"/>
                      <a:pt x="101" y="2200"/>
                    </a:cubicBezTo>
                    <a:cubicBezTo>
                      <a:pt x="268" y="2834"/>
                      <a:pt x="635" y="3368"/>
                      <a:pt x="1168" y="3768"/>
                    </a:cubicBezTo>
                    <a:cubicBezTo>
                      <a:pt x="1251" y="3809"/>
                      <a:pt x="1359" y="3838"/>
                      <a:pt x="1461" y="3838"/>
                    </a:cubicBezTo>
                    <a:cubicBezTo>
                      <a:pt x="1524" y="3838"/>
                      <a:pt x="1584" y="3827"/>
                      <a:pt x="1635" y="3802"/>
                    </a:cubicBezTo>
                    <a:cubicBezTo>
                      <a:pt x="1802" y="3768"/>
                      <a:pt x="1936" y="3668"/>
                      <a:pt x="2036" y="3535"/>
                    </a:cubicBezTo>
                    <a:cubicBezTo>
                      <a:pt x="2102" y="3401"/>
                      <a:pt x="2102" y="3235"/>
                      <a:pt x="2069" y="3068"/>
                    </a:cubicBezTo>
                    <a:cubicBezTo>
                      <a:pt x="2002" y="2901"/>
                      <a:pt x="1902" y="2768"/>
                      <a:pt x="1769" y="2701"/>
                    </a:cubicBezTo>
                    <a:lnTo>
                      <a:pt x="1769" y="2701"/>
                    </a:lnTo>
                    <a:cubicBezTo>
                      <a:pt x="1807" y="2720"/>
                      <a:pt x="1846" y="2739"/>
                      <a:pt x="1852" y="2739"/>
                    </a:cubicBezTo>
                    <a:cubicBezTo>
                      <a:pt x="1857" y="2739"/>
                      <a:pt x="1844" y="2729"/>
                      <a:pt x="1802" y="2701"/>
                    </a:cubicBezTo>
                    <a:lnTo>
                      <a:pt x="1769" y="2634"/>
                    </a:lnTo>
                    <a:lnTo>
                      <a:pt x="1635" y="2534"/>
                    </a:lnTo>
                    <a:cubicBezTo>
                      <a:pt x="1613" y="2511"/>
                      <a:pt x="1560" y="2428"/>
                      <a:pt x="1559" y="2428"/>
                    </a:cubicBezTo>
                    <a:lnTo>
                      <a:pt x="1559" y="2428"/>
                    </a:lnTo>
                    <a:cubicBezTo>
                      <a:pt x="1558" y="2428"/>
                      <a:pt x="1570" y="2447"/>
                      <a:pt x="1602" y="2501"/>
                    </a:cubicBezTo>
                    <a:lnTo>
                      <a:pt x="1502" y="2367"/>
                    </a:lnTo>
                    <a:cubicBezTo>
                      <a:pt x="1469" y="2267"/>
                      <a:pt x="1402" y="2200"/>
                      <a:pt x="1369" y="2100"/>
                    </a:cubicBezTo>
                    <a:lnTo>
                      <a:pt x="1369" y="2034"/>
                    </a:lnTo>
                    <a:cubicBezTo>
                      <a:pt x="1335" y="2000"/>
                      <a:pt x="1335" y="1934"/>
                      <a:pt x="1302" y="1867"/>
                    </a:cubicBezTo>
                    <a:cubicBezTo>
                      <a:pt x="1302" y="1800"/>
                      <a:pt x="1302" y="1767"/>
                      <a:pt x="1268" y="1700"/>
                    </a:cubicBezTo>
                    <a:lnTo>
                      <a:pt x="1268" y="1667"/>
                    </a:lnTo>
                    <a:cubicBezTo>
                      <a:pt x="1268" y="1567"/>
                      <a:pt x="1268" y="1467"/>
                      <a:pt x="1268" y="1366"/>
                    </a:cubicBezTo>
                    <a:cubicBezTo>
                      <a:pt x="1268" y="1321"/>
                      <a:pt x="1284" y="1213"/>
                      <a:pt x="1283" y="1213"/>
                    </a:cubicBezTo>
                    <a:lnTo>
                      <a:pt x="1283" y="1213"/>
                    </a:lnTo>
                    <a:cubicBezTo>
                      <a:pt x="1283" y="1213"/>
                      <a:pt x="1279" y="1236"/>
                      <a:pt x="1268" y="1300"/>
                    </a:cubicBezTo>
                    <a:cubicBezTo>
                      <a:pt x="1268" y="1266"/>
                      <a:pt x="1268" y="1200"/>
                      <a:pt x="1302" y="1166"/>
                    </a:cubicBezTo>
                    <a:cubicBezTo>
                      <a:pt x="1335" y="1100"/>
                      <a:pt x="1335" y="1066"/>
                      <a:pt x="1335" y="1000"/>
                    </a:cubicBezTo>
                    <a:cubicBezTo>
                      <a:pt x="1359" y="976"/>
                      <a:pt x="1400" y="867"/>
                      <a:pt x="1385" y="867"/>
                    </a:cubicBezTo>
                    <a:cubicBezTo>
                      <a:pt x="1382" y="867"/>
                      <a:pt x="1375" y="873"/>
                      <a:pt x="1365" y="886"/>
                    </a:cubicBezTo>
                    <a:lnTo>
                      <a:pt x="1365" y="886"/>
                    </a:lnTo>
                    <a:cubicBezTo>
                      <a:pt x="1435" y="762"/>
                      <a:pt x="1431" y="614"/>
                      <a:pt x="1402" y="466"/>
                    </a:cubicBezTo>
                    <a:cubicBezTo>
                      <a:pt x="1326" y="164"/>
                      <a:pt x="1058" y="1"/>
                      <a:pt x="792" y="1"/>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08" name="Google Shape;2108;p78"/>
          <p:cNvGrpSpPr/>
          <p:nvPr/>
        </p:nvGrpSpPr>
        <p:grpSpPr>
          <a:xfrm>
            <a:off x="4455488" y="2967175"/>
            <a:ext cx="229461" cy="529816"/>
            <a:chOff x="4455488" y="2967175"/>
            <a:chExt cx="229461" cy="529816"/>
          </a:xfrm>
        </p:grpSpPr>
        <p:cxnSp>
          <p:nvCxnSpPr>
            <p:cNvPr id="2109" name="Google Shape;2109;p78"/>
            <p:cNvCxnSpPr>
              <a:stCxn id="2084" idx="0"/>
            </p:cNvCxnSpPr>
            <p:nvPr/>
          </p:nvCxnSpPr>
          <p:spPr>
            <a:xfrm rot="10800000">
              <a:off x="4572000" y="2967175"/>
              <a:ext cx="0" cy="529200"/>
            </a:xfrm>
            <a:prstGeom prst="straightConnector1">
              <a:avLst/>
            </a:prstGeom>
            <a:noFill/>
            <a:ln w="19050" cap="flat" cmpd="sng">
              <a:solidFill>
                <a:schemeClr val="accent1"/>
              </a:solidFill>
              <a:prstDash val="solid"/>
              <a:round/>
              <a:headEnd type="none" w="med" len="med"/>
              <a:tailEnd type="none" w="med" len="med"/>
            </a:ln>
          </p:spPr>
        </p:cxnSp>
        <p:grpSp>
          <p:nvGrpSpPr>
            <p:cNvPr id="2110" name="Google Shape;2110;p78"/>
            <p:cNvGrpSpPr/>
            <p:nvPr/>
          </p:nvGrpSpPr>
          <p:grpSpPr>
            <a:xfrm flipH="1">
              <a:off x="4455488" y="3122069"/>
              <a:ext cx="229461" cy="374922"/>
              <a:chOff x="1570963" y="1098735"/>
              <a:chExt cx="246705" cy="403099"/>
            </a:xfrm>
          </p:grpSpPr>
          <p:sp>
            <p:nvSpPr>
              <p:cNvPr id="2111" name="Google Shape;2111;p78"/>
              <p:cNvSpPr/>
              <p:nvPr/>
            </p:nvSpPr>
            <p:spPr>
              <a:xfrm>
                <a:off x="1570963" y="1098735"/>
                <a:ext cx="246705" cy="403099"/>
              </a:xfrm>
              <a:custGeom>
                <a:avLst/>
                <a:gdLst/>
                <a:ahLst/>
                <a:cxnLst/>
                <a:rect l="l" t="t" r="r" b="b"/>
                <a:pathLst>
                  <a:path w="7840" h="12810" extrusionOk="0">
                    <a:moveTo>
                      <a:pt x="3903" y="0"/>
                    </a:moveTo>
                    <a:cubicBezTo>
                      <a:pt x="3903" y="0"/>
                      <a:pt x="1" y="6739"/>
                      <a:pt x="1" y="8907"/>
                    </a:cubicBezTo>
                    <a:cubicBezTo>
                      <a:pt x="1" y="11075"/>
                      <a:pt x="1735" y="12810"/>
                      <a:pt x="3903" y="12810"/>
                    </a:cubicBezTo>
                    <a:cubicBezTo>
                      <a:pt x="6072" y="12810"/>
                      <a:pt x="7840" y="11075"/>
                      <a:pt x="7840" y="8907"/>
                    </a:cubicBezTo>
                    <a:cubicBezTo>
                      <a:pt x="7840" y="6739"/>
                      <a:pt x="3903" y="0"/>
                      <a:pt x="3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8"/>
              <p:cNvSpPr/>
              <p:nvPr/>
            </p:nvSpPr>
            <p:spPr>
              <a:xfrm>
                <a:off x="1598245" y="1334961"/>
                <a:ext cx="66176" cy="120772"/>
              </a:xfrm>
              <a:custGeom>
                <a:avLst/>
                <a:gdLst/>
                <a:ahLst/>
                <a:cxnLst/>
                <a:rect l="l" t="t" r="r" b="b"/>
                <a:pathLst>
                  <a:path w="2103" h="3838" extrusionOk="0">
                    <a:moveTo>
                      <a:pt x="792" y="1"/>
                    </a:moveTo>
                    <a:cubicBezTo>
                      <a:pt x="587" y="1"/>
                      <a:pt x="384" y="96"/>
                      <a:pt x="268" y="299"/>
                    </a:cubicBezTo>
                    <a:cubicBezTo>
                      <a:pt x="134" y="633"/>
                      <a:pt x="34" y="966"/>
                      <a:pt x="34" y="1300"/>
                    </a:cubicBezTo>
                    <a:cubicBezTo>
                      <a:pt x="1" y="1600"/>
                      <a:pt x="34" y="1900"/>
                      <a:pt x="101" y="2200"/>
                    </a:cubicBezTo>
                    <a:cubicBezTo>
                      <a:pt x="268" y="2834"/>
                      <a:pt x="635" y="3368"/>
                      <a:pt x="1168" y="3768"/>
                    </a:cubicBezTo>
                    <a:cubicBezTo>
                      <a:pt x="1251" y="3809"/>
                      <a:pt x="1359" y="3838"/>
                      <a:pt x="1461" y="3838"/>
                    </a:cubicBezTo>
                    <a:cubicBezTo>
                      <a:pt x="1524" y="3838"/>
                      <a:pt x="1584" y="3827"/>
                      <a:pt x="1635" y="3802"/>
                    </a:cubicBezTo>
                    <a:cubicBezTo>
                      <a:pt x="1802" y="3768"/>
                      <a:pt x="1936" y="3668"/>
                      <a:pt x="2036" y="3535"/>
                    </a:cubicBezTo>
                    <a:cubicBezTo>
                      <a:pt x="2102" y="3401"/>
                      <a:pt x="2102" y="3235"/>
                      <a:pt x="2069" y="3068"/>
                    </a:cubicBezTo>
                    <a:cubicBezTo>
                      <a:pt x="2002" y="2901"/>
                      <a:pt x="1902" y="2768"/>
                      <a:pt x="1769" y="2701"/>
                    </a:cubicBezTo>
                    <a:lnTo>
                      <a:pt x="1769" y="2701"/>
                    </a:lnTo>
                    <a:cubicBezTo>
                      <a:pt x="1807" y="2720"/>
                      <a:pt x="1846" y="2739"/>
                      <a:pt x="1852" y="2739"/>
                    </a:cubicBezTo>
                    <a:cubicBezTo>
                      <a:pt x="1857" y="2739"/>
                      <a:pt x="1844" y="2729"/>
                      <a:pt x="1802" y="2701"/>
                    </a:cubicBezTo>
                    <a:lnTo>
                      <a:pt x="1769" y="2634"/>
                    </a:lnTo>
                    <a:lnTo>
                      <a:pt x="1635" y="2534"/>
                    </a:lnTo>
                    <a:cubicBezTo>
                      <a:pt x="1613" y="2511"/>
                      <a:pt x="1560" y="2428"/>
                      <a:pt x="1559" y="2428"/>
                    </a:cubicBezTo>
                    <a:lnTo>
                      <a:pt x="1559" y="2428"/>
                    </a:lnTo>
                    <a:cubicBezTo>
                      <a:pt x="1558" y="2428"/>
                      <a:pt x="1570" y="2447"/>
                      <a:pt x="1602" y="2501"/>
                    </a:cubicBezTo>
                    <a:lnTo>
                      <a:pt x="1502" y="2367"/>
                    </a:lnTo>
                    <a:cubicBezTo>
                      <a:pt x="1469" y="2267"/>
                      <a:pt x="1402" y="2200"/>
                      <a:pt x="1369" y="2100"/>
                    </a:cubicBezTo>
                    <a:lnTo>
                      <a:pt x="1369" y="2034"/>
                    </a:lnTo>
                    <a:cubicBezTo>
                      <a:pt x="1335" y="2000"/>
                      <a:pt x="1335" y="1934"/>
                      <a:pt x="1302" y="1867"/>
                    </a:cubicBezTo>
                    <a:cubicBezTo>
                      <a:pt x="1302" y="1800"/>
                      <a:pt x="1302" y="1767"/>
                      <a:pt x="1268" y="1700"/>
                    </a:cubicBezTo>
                    <a:lnTo>
                      <a:pt x="1268" y="1667"/>
                    </a:lnTo>
                    <a:cubicBezTo>
                      <a:pt x="1268" y="1567"/>
                      <a:pt x="1268" y="1467"/>
                      <a:pt x="1268" y="1366"/>
                    </a:cubicBezTo>
                    <a:cubicBezTo>
                      <a:pt x="1268" y="1321"/>
                      <a:pt x="1284" y="1213"/>
                      <a:pt x="1283" y="1213"/>
                    </a:cubicBezTo>
                    <a:lnTo>
                      <a:pt x="1283" y="1213"/>
                    </a:lnTo>
                    <a:cubicBezTo>
                      <a:pt x="1283" y="1213"/>
                      <a:pt x="1279" y="1236"/>
                      <a:pt x="1268" y="1300"/>
                    </a:cubicBezTo>
                    <a:cubicBezTo>
                      <a:pt x="1268" y="1266"/>
                      <a:pt x="1268" y="1200"/>
                      <a:pt x="1302" y="1166"/>
                    </a:cubicBezTo>
                    <a:cubicBezTo>
                      <a:pt x="1335" y="1100"/>
                      <a:pt x="1335" y="1066"/>
                      <a:pt x="1335" y="1000"/>
                    </a:cubicBezTo>
                    <a:cubicBezTo>
                      <a:pt x="1359" y="976"/>
                      <a:pt x="1400" y="867"/>
                      <a:pt x="1385" y="867"/>
                    </a:cubicBezTo>
                    <a:cubicBezTo>
                      <a:pt x="1382" y="867"/>
                      <a:pt x="1375" y="873"/>
                      <a:pt x="1365" y="886"/>
                    </a:cubicBezTo>
                    <a:lnTo>
                      <a:pt x="1365" y="886"/>
                    </a:lnTo>
                    <a:cubicBezTo>
                      <a:pt x="1435" y="762"/>
                      <a:pt x="1431" y="614"/>
                      <a:pt x="1402" y="466"/>
                    </a:cubicBezTo>
                    <a:cubicBezTo>
                      <a:pt x="1326" y="164"/>
                      <a:pt x="1058" y="1"/>
                      <a:pt x="792" y="1"/>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13" name="Google Shape;2113;p78"/>
          <p:cNvGrpSpPr/>
          <p:nvPr/>
        </p:nvGrpSpPr>
        <p:grpSpPr>
          <a:xfrm>
            <a:off x="6992710" y="2968075"/>
            <a:ext cx="229461" cy="528916"/>
            <a:chOff x="6992710" y="2968075"/>
            <a:chExt cx="229461" cy="528916"/>
          </a:xfrm>
        </p:grpSpPr>
        <p:cxnSp>
          <p:nvCxnSpPr>
            <p:cNvPr id="2114" name="Google Shape;2114;p78"/>
            <p:cNvCxnSpPr>
              <a:stCxn id="2086" idx="0"/>
            </p:cNvCxnSpPr>
            <p:nvPr/>
          </p:nvCxnSpPr>
          <p:spPr>
            <a:xfrm rot="10800000">
              <a:off x="7108000" y="2968075"/>
              <a:ext cx="0" cy="528300"/>
            </a:xfrm>
            <a:prstGeom prst="straightConnector1">
              <a:avLst/>
            </a:prstGeom>
            <a:noFill/>
            <a:ln w="19050" cap="flat" cmpd="sng">
              <a:solidFill>
                <a:schemeClr val="accent1"/>
              </a:solidFill>
              <a:prstDash val="solid"/>
              <a:round/>
              <a:headEnd type="none" w="med" len="med"/>
              <a:tailEnd type="none" w="med" len="med"/>
            </a:ln>
          </p:spPr>
        </p:cxnSp>
        <p:grpSp>
          <p:nvGrpSpPr>
            <p:cNvPr id="2115" name="Google Shape;2115;p78"/>
            <p:cNvGrpSpPr/>
            <p:nvPr/>
          </p:nvGrpSpPr>
          <p:grpSpPr>
            <a:xfrm flipH="1">
              <a:off x="6992710" y="3122069"/>
              <a:ext cx="229461" cy="374922"/>
              <a:chOff x="1570963" y="1098735"/>
              <a:chExt cx="246705" cy="403099"/>
            </a:xfrm>
          </p:grpSpPr>
          <p:sp>
            <p:nvSpPr>
              <p:cNvPr id="2116" name="Google Shape;2116;p78"/>
              <p:cNvSpPr/>
              <p:nvPr/>
            </p:nvSpPr>
            <p:spPr>
              <a:xfrm>
                <a:off x="1570963" y="1098735"/>
                <a:ext cx="246705" cy="403099"/>
              </a:xfrm>
              <a:custGeom>
                <a:avLst/>
                <a:gdLst/>
                <a:ahLst/>
                <a:cxnLst/>
                <a:rect l="l" t="t" r="r" b="b"/>
                <a:pathLst>
                  <a:path w="7840" h="12810" extrusionOk="0">
                    <a:moveTo>
                      <a:pt x="3903" y="0"/>
                    </a:moveTo>
                    <a:cubicBezTo>
                      <a:pt x="3903" y="0"/>
                      <a:pt x="1" y="6739"/>
                      <a:pt x="1" y="8907"/>
                    </a:cubicBezTo>
                    <a:cubicBezTo>
                      <a:pt x="1" y="11075"/>
                      <a:pt x="1735" y="12810"/>
                      <a:pt x="3903" y="12810"/>
                    </a:cubicBezTo>
                    <a:cubicBezTo>
                      <a:pt x="6072" y="12810"/>
                      <a:pt x="7840" y="11075"/>
                      <a:pt x="7840" y="8907"/>
                    </a:cubicBezTo>
                    <a:cubicBezTo>
                      <a:pt x="7840" y="6739"/>
                      <a:pt x="3903" y="0"/>
                      <a:pt x="3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8"/>
              <p:cNvSpPr/>
              <p:nvPr/>
            </p:nvSpPr>
            <p:spPr>
              <a:xfrm>
                <a:off x="1598245" y="1334961"/>
                <a:ext cx="66176" cy="120772"/>
              </a:xfrm>
              <a:custGeom>
                <a:avLst/>
                <a:gdLst/>
                <a:ahLst/>
                <a:cxnLst/>
                <a:rect l="l" t="t" r="r" b="b"/>
                <a:pathLst>
                  <a:path w="2103" h="3838" extrusionOk="0">
                    <a:moveTo>
                      <a:pt x="792" y="1"/>
                    </a:moveTo>
                    <a:cubicBezTo>
                      <a:pt x="587" y="1"/>
                      <a:pt x="384" y="96"/>
                      <a:pt x="268" y="299"/>
                    </a:cubicBezTo>
                    <a:cubicBezTo>
                      <a:pt x="134" y="633"/>
                      <a:pt x="34" y="966"/>
                      <a:pt x="34" y="1300"/>
                    </a:cubicBezTo>
                    <a:cubicBezTo>
                      <a:pt x="1" y="1600"/>
                      <a:pt x="34" y="1900"/>
                      <a:pt x="101" y="2200"/>
                    </a:cubicBezTo>
                    <a:cubicBezTo>
                      <a:pt x="268" y="2834"/>
                      <a:pt x="635" y="3368"/>
                      <a:pt x="1168" y="3768"/>
                    </a:cubicBezTo>
                    <a:cubicBezTo>
                      <a:pt x="1251" y="3809"/>
                      <a:pt x="1359" y="3838"/>
                      <a:pt x="1461" y="3838"/>
                    </a:cubicBezTo>
                    <a:cubicBezTo>
                      <a:pt x="1524" y="3838"/>
                      <a:pt x="1584" y="3827"/>
                      <a:pt x="1635" y="3802"/>
                    </a:cubicBezTo>
                    <a:cubicBezTo>
                      <a:pt x="1802" y="3768"/>
                      <a:pt x="1936" y="3668"/>
                      <a:pt x="2036" y="3535"/>
                    </a:cubicBezTo>
                    <a:cubicBezTo>
                      <a:pt x="2102" y="3401"/>
                      <a:pt x="2102" y="3235"/>
                      <a:pt x="2069" y="3068"/>
                    </a:cubicBezTo>
                    <a:cubicBezTo>
                      <a:pt x="2002" y="2901"/>
                      <a:pt x="1902" y="2768"/>
                      <a:pt x="1769" y="2701"/>
                    </a:cubicBezTo>
                    <a:lnTo>
                      <a:pt x="1769" y="2701"/>
                    </a:lnTo>
                    <a:cubicBezTo>
                      <a:pt x="1807" y="2720"/>
                      <a:pt x="1846" y="2739"/>
                      <a:pt x="1852" y="2739"/>
                    </a:cubicBezTo>
                    <a:cubicBezTo>
                      <a:pt x="1857" y="2739"/>
                      <a:pt x="1844" y="2729"/>
                      <a:pt x="1802" y="2701"/>
                    </a:cubicBezTo>
                    <a:lnTo>
                      <a:pt x="1769" y="2634"/>
                    </a:lnTo>
                    <a:lnTo>
                      <a:pt x="1635" y="2534"/>
                    </a:lnTo>
                    <a:cubicBezTo>
                      <a:pt x="1613" y="2511"/>
                      <a:pt x="1560" y="2428"/>
                      <a:pt x="1559" y="2428"/>
                    </a:cubicBezTo>
                    <a:lnTo>
                      <a:pt x="1559" y="2428"/>
                    </a:lnTo>
                    <a:cubicBezTo>
                      <a:pt x="1558" y="2428"/>
                      <a:pt x="1570" y="2447"/>
                      <a:pt x="1602" y="2501"/>
                    </a:cubicBezTo>
                    <a:lnTo>
                      <a:pt x="1502" y="2367"/>
                    </a:lnTo>
                    <a:cubicBezTo>
                      <a:pt x="1469" y="2267"/>
                      <a:pt x="1402" y="2200"/>
                      <a:pt x="1369" y="2100"/>
                    </a:cubicBezTo>
                    <a:lnTo>
                      <a:pt x="1369" y="2034"/>
                    </a:lnTo>
                    <a:cubicBezTo>
                      <a:pt x="1335" y="2000"/>
                      <a:pt x="1335" y="1934"/>
                      <a:pt x="1302" y="1867"/>
                    </a:cubicBezTo>
                    <a:cubicBezTo>
                      <a:pt x="1302" y="1800"/>
                      <a:pt x="1302" y="1767"/>
                      <a:pt x="1268" y="1700"/>
                    </a:cubicBezTo>
                    <a:lnTo>
                      <a:pt x="1268" y="1667"/>
                    </a:lnTo>
                    <a:cubicBezTo>
                      <a:pt x="1268" y="1567"/>
                      <a:pt x="1268" y="1467"/>
                      <a:pt x="1268" y="1366"/>
                    </a:cubicBezTo>
                    <a:cubicBezTo>
                      <a:pt x="1268" y="1321"/>
                      <a:pt x="1284" y="1213"/>
                      <a:pt x="1283" y="1213"/>
                    </a:cubicBezTo>
                    <a:lnTo>
                      <a:pt x="1283" y="1213"/>
                    </a:lnTo>
                    <a:cubicBezTo>
                      <a:pt x="1283" y="1213"/>
                      <a:pt x="1279" y="1236"/>
                      <a:pt x="1268" y="1300"/>
                    </a:cubicBezTo>
                    <a:cubicBezTo>
                      <a:pt x="1268" y="1266"/>
                      <a:pt x="1268" y="1200"/>
                      <a:pt x="1302" y="1166"/>
                    </a:cubicBezTo>
                    <a:cubicBezTo>
                      <a:pt x="1335" y="1100"/>
                      <a:pt x="1335" y="1066"/>
                      <a:pt x="1335" y="1000"/>
                    </a:cubicBezTo>
                    <a:cubicBezTo>
                      <a:pt x="1359" y="976"/>
                      <a:pt x="1400" y="867"/>
                      <a:pt x="1385" y="867"/>
                    </a:cubicBezTo>
                    <a:cubicBezTo>
                      <a:pt x="1382" y="867"/>
                      <a:pt x="1375" y="873"/>
                      <a:pt x="1365" y="886"/>
                    </a:cubicBezTo>
                    <a:lnTo>
                      <a:pt x="1365" y="886"/>
                    </a:lnTo>
                    <a:cubicBezTo>
                      <a:pt x="1435" y="762"/>
                      <a:pt x="1431" y="614"/>
                      <a:pt x="1402" y="466"/>
                    </a:cubicBezTo>
                    <a:cubicBezTo>
                      <a:pt x="1326" y="164"/>
                      <a:pt x="1058" y="1"/>
                      <a:pt x="792" y="1"/>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18" name="Google Shape;2118;p78">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2119" name="Google Shape;2119;p78">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2</a:t>
            </a:r>
            <a:endParaRPr>
              <a:solidFill>
                <a:schemeClr val="accent5"/>
              </a:solidFill>
              <a:latin typeface="Bungee"/>
              <a:ea typeface="Bungee"/>
              <a:cs typeface="Bungee"/>
              <a:sym typeface="Bungee"/>
            </a:endParaRPr>
          </a:p>
        </p:txBody>
      </p:sp>
      <p:sp>
        <p:nvSpPr>
          <p:cNvPr id="2120" name="Google Shape;2120;p78">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121" name="Google Shape;2121;p78">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98"/>
                                        </p:tgtEl>
                                        <p:attrNameLst>
                                          <p:attrName>style.visibility</p:attrName>
                                        </p:attrNameLst>
                                      </p:cBhvr>
                                      <p:to>
                                        <p:strVal val="visible"/>
                                      </p:to>
                                    </p:set>
                                    <p:animEffect transition="in" filter="fade">
                                      <p:cBhvr>
                                        <p:cTn id="7" dur="1000"/>
                                        <p:tgtEl>
                                          <p:spTgt spid="209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93"/>
                                        </p:tgtEl>
                                        <p:attrNameLst>
                                          <p:attrName>style.visibility</p:attrName>
                                        </p:attrNameLst>
                                      </p:cBhvr>
                                      <p:to>
                                        <p:strVal val="visible"/>
                                      </p:to>
                                    </p:set>
                                    <p:animEffect transition="in" filter="fade">
                                      <p:cBhvr>
                                        <p:cTn id="11" dur="1000"/>
                                        <p:tgtEl>
                                          <p:spTgt spid="209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08"/>
                                        </p:tgtEl>
                                        <p:attrNameLst>
                                          <p:attrName>style.visibility</p:attrName>
                                        </p:attrNameLst>
                                      </p:cBhvr>
                                      <p:to>
                                        <p:strVal val="visible"/>
                                      </p:to>
                                    </p:set>
                                    <p:animEffect transition="in" filter="fade">
                                      <p:cBhvr>
                                        <p:cTn id="15" dur="1000"/>
                                        <p:tgtEl>
                                          <p:spTgt spid="210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103"/>
                                        </p:tgtEl>
                                        <p:attrNameLst>
                                          <p:attrName>style.visibility</p:attrName>
                                        </p:attrNameLst>
                                      </p:cBhvr>
                                      <p:to>
                                        <p:strVal val="visible"/>
                                      </p:to>
                                    </p:set>
                                    <p:animEffect transition="in" filter="fade">
                                      <p:cBhvr>
                                        <p:cTn id="19" dur="1000"/>
                                        <p:tgtEl>
                                          <p:spTgt spid="2103"/>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113"/>
                                        </p:tgtEl>
                                        <p:attrNameLst>
                                          <p:attrName>style.visibility</p:attrName>
                                        </p:attrNameLst>
                                      </p:cBhvr>
                                      <p:to>
                                        <p:strVal val="visible"/>
                                      </p:to>
                                    </p:set>
                                    <p:animEffect transition="in" filter="fade">
                                      <p:cBhvr>
                                        <p:cTn id="23" dur="1000"/>
                                        <p:tgtEl>
                                          <p:spTgt spid="2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0">
          <a:extLst>
            <a:ext uri="{FF2B5EF4-FFF2-40B4-BE49-F238E27FC236}">
              <a16:creationId xmlns:a16="http://schemas.microsoft.com/office/drawing/2014/main" id="{9B7C2D29-6D63-E5FD-229C-88482506A304}"/>
            </a:ext>
          </a:extLst>
        </p:cNvPr>
        <p:cNvGrpSpPr/>
        <p:nvPr/>
      </p:nvGrpSpPr>
      <p:grpSpPr>
        <a:xfrm>
          <a:off x="0" y="0"/>
          <a:ext cx="0" cy="0"/>
          <a:chOff x="0" y="0"/>
          <a:chExt cx="0" cy="0"/>
        </a:xfrm>
      </p:grpSpPr>
      <p:sp>
        <p:nvSpPr>
          <p:cNvPr id="2081" name="Google Shape;2081;p78">
            <a:extLst>
              <a:ext uri="{FF2B5EF4-FFF2-40B4-BE49-F238E27FC236}">
                <a16:creationId xmlns:a16="http://schemas.microsoft.com/office/drawing/2014/main" id="{9B030DBA-10BB-7FC3-95CC-D5DC9760D6B4}"/>
              </a:ext>
            </a:extLst>
          </p:cNvPr>
          <p:cNvSpPr txBox="1">
            <a:spLocks noGrp="1"/>
          </p:cNvSpPr>
          <p:nvPr>
            <p:ph type="title"/>
          </p:nvPr>
        </p:nvSpPr>
        <p:spPr>
          <a:xfrm>
            <a:off x="668588" y="106509"/>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Timeline of AI-Powered Treatment Developments</a:t>
            </a:r>
            <a:endParaRPr dirty="0"/>
          </a:p>
        </p:txBody>
      </p:sp>
      <p:sp>
        <p:nvSpPr>
          <p:cNvPr id="2082" name="Google Shape;2082;p78">
            <a:extLst>
              <a:ext uri="{FF2B5EF4-FFF2-40B4-BE49-F238E27FC236}">
                <a16:creationId xmlns:a16="http://schemas.microsoft.com/office/drawing/2014/main" id="{828F6F54-563B-0C27-937B-3EBD126CEA52}"/>
              </a:ext>
            </a:extLst>
          </p:cNvPr>
          <p:cNvSpPr txBox="1"/>
          <p:nvPr/>
        </p:nvSpPr>
        <p:spPr>
          <a:xfrm>
            <a:off x="1188200" y="3496375"/>
            <a:ext cx="1695600" cy="45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2"/>
                </a:solidFill>
                <a:latin typeface="Bungee"/>
                <a:ea typeface="Bungee"/>
                <a:cs typeface="Bungee"/>
                <a:sym typeface="Bungee"/>
              </a:rPr>
              <a:t>2020</a:t>
            </a:r>
            <a:endParaRPr sz="2500" dirty="0">
              <a:solidFill>
                <a:schemeClr val="dk2"/>
              </a:solidFill>
              <a:latin typeface="Bungee"/>
              <a:ea typeface="Bungee"/>
              <a:cs typeface="Bungee"/>
              <a:sym typeface="Bungee"/>
            </a:endParaRPr>
          </a:p>
        </p:txBody>
      </p:sp>
      <p:sp>
        <p:nvSpPr>
          <p:cNvPr id="2083" name="Google Shape;2083;p78">
            <a:extLst>
              <a:ext uri="{FF2B5EF4-FFF2-40B4-BE49-F238E27FC236}">
                <a16:creationId xmlns:a16="http://schemas.microsoft.com/office/drawing/2014/main" id="{1D80F407-CF08-C4A3-5D07-60002BDADB0B}"/>
              </a:ext>
            </a:extLst>
          </p:cNvPr>
          <p:cNvSpPr txBox="1"/>
          <p:nvPr/>
        </p:nvSpPr>
        <p:spPr>
          <a:xfrm>
            <a:off x="1003610" y="3998992"/>
            <a:ext cx="2126166" cy="45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Advances in Predictive Analytics</a:t>
            </a:r>
            <a:endParaRPr sz="1600" dirty="0">
              <a:solidFill>
                <a:schemeClr val="dk1"/>
              </a:solidFill>
              <a:latin typeface="Cairo"/>
              <a:ea typeface="Cairo"/>
              <a:cs typeface="Cairo"/>
              <a:sym typeface="Cairo"/>
            </a:endParaRPr>
          </a:p>
        </p:txBody>
      </p:sp>
      <p:sp>
        <p:nvSpPr>
          <p:cNvPr id="2084" name="Google Shape;2084;p78">
            <a:extLst>
              <a:ext uri="{FF2B5EF4-FFF2-40B4-BE49-F238E27FC236}">
                <a16:creationId xmlns:a16="http://schemas.microsoft.com/office/drawing/2014/main" id="{5EF46650-D397-7CB1-5CA1-8BE3AE0AC730}"/>
              </a:ext>
            </a:extLst>
          </p:cNvPr>
          <p:cNvSpPr txBox="1"/>
          <p:nvPr/>
        </p:nvSpPr>
        <p:spPr>
          <a:xfrm>
            <a:off x="3724200" y="3496375"/>
            <a:ext cx="1695600" cy="45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2"/>
                </a:solidFill>
                <a:latin typeface="Bungee"/>
                <a:ea typeface="Bungee"/>
                <a:cs typeface="Bungee"/>
                <a:sym typeface="Bungee"/>
              </a:rPr>
              <a:t>2022</a:t>
            </a:r>
            <a:endParaRPr sz="2500" dirty="0">
              <a:solidFill>
                <a:schemeClr val="dk2"/>
              </a:solidFill>
              <a:latin typeface="Bungee"/>
              <a:ea typeface="Bungee"/>
              <a:cs typeface="Bungee"/>
              <a:sym typeface="Bungee"/>
            </a:endParaRPr>
          </a:p>
        </p:txBody>
      </p:sp>
      <p:sp>
        <p:nvSpPr>
          <p:cNvPr id="2085" name="Google Shape;2085;p78">
            <a:extLst>
              <a:ext uri="{FF2B5EF4-FFF2-40B4-BE49-F238E27FC236}">
                <a16:creationId xmlns:a16="http://schemas.microsoft.com/office/drawing/2014/main" id="{9409A6FF-3A8D-08FC-0A2C-17BDD63BEC55}"/>
              </a:ext>
            </a:extLst>
          </p:cNvPr>
          <p:cNvSpPr txBox="1"/>
          <p:nvPr/>
        </p:nvSpPr>
        <p:spPr>
          <a:xfrm>
            <a:off x="3430780" y="4030029"/>
            <a:ext cx="2237678" cy="45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600" dirty="0">
                <a:solidFill>
                  <a:schemeClr val="dk1"/>
                </a:solidFill>
                <a:latin typeface="Cairo"/>
                <a:ea typeface="Cairo"/>
                <a:cs typeface="Cairo"/>
                <a:sym typeface="Cairo"/>
              </a:rPr>
              <a:t>AI in Continuous Glucose Monitoring (CGM)</a:t>
            </a:r>
            <a:endParaRPr sz="1600" dirty="0">
              <a:solidFill>
                <a:schemeClr val="dk1"/>
              </a:solidFill>
              <a:latin typeface="Cairo"/>
              <a:ea typeface="Cairo"/>
              <a:cs typeface="Cairo"/>
              <a:sym typeface="Cairo"/>
            </a:endParaRPr>
          </a:p>
        </p:txBody>
      </p:sp>
      <p:sp>
        <p:nvSpPr>
          <p:cNvPr id="2086" name="Google Shape;2086;p78">
            <a:extLst>
              <a:ext uri="{FF2B5EF4-FFF2-40B4-BE49-F238E27FC236}">
                <a16:creationId xmlns:a16="http://schemas.microsoft.com/office/drawing/2014/main" id="{6856FD5D-740D-6242-957E-F81876246F84}"/>
              </a:ext>
            </a:extLst>
          </p:cNvPr>
          <p:cNvSpPr txBox="1"/>
          <p:nvPr/>
        </p:nvSpPr>
        <p:spPr>
          <a:xfrm>
            <a:off x="6260200" y="3496375"/>
            <a:ext cx="1695600" cy="45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2"/>
                </a:solidFill>
                <a:latin typeface="Bungee"/>
                <a:ea typeface="Bungee"/>
                <a:cs typeface="Bungee"/>
                <a:sym typeface="Bungee"/>
              </a:rPr>
              <a:t>2024</a:t>
            </a:r>
            <a:endParaRPr sz="2500" dirty="0">
              <a:solidFill>
                <a:schemeClr val="dk2"/>
              </a:solidFill>
              <a:latin typeface="Bungee"/>
              <a:ea typeface="Bungee"/>
              <a:cs typeface="Bungee"/>
              <a:sym typeface="Bungee"/>
            </a:endParaRPr>
          </a:p>
        </p:txBody>
      </p:sp>
      <p:sp>
        <p:nvSpPr>
          <p:cNvPr id="2087" name="Google Shape;2087;p78">
            <a:extLst>
              <a:ext uri="{FF2B5EF4-FFF2-40B4-BE49-F238E27FC236}">
                <a16:creationId xmlns:a16="http://schemas.microsoft.com/office/drawing/2014/main" id="{E6C1DD4B-6294-F99E-D8F0-34C3302682E4}"/>
              </a:ext>
            </a:extLst>
          </p:cNvPr>
          <p:cNvSpPr txBox="1"/>
          <p:nvPr/>
        </p:nvSpPr>
        <p:spPr>
          <a:xfrm>
            <a:off x="6260200" y="3998992"/>
            <a:ext cx="1695600" cy="45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Next-Generation AI Models</a:t>
            </a:r>
            <a:endParaRPr sz="1600" dirty="0">
              <a:solidFill>
                <a:schemeClr val="dk1"/>
              </a:solidFill>
              <a:latin typeface="Cairo"/>
              <a:ea typeface="Cairo"/>
              <a:cs typeface="Cairo"/>
              <a:sym typeface="Cairo"/>
            </a:endParaRPr>
          </a:p>
        </p:txBody>
      </p:sp>
      <p:sp>
        <p:nvSpPr>
          <p:cNvPr id="2088" name="Google Shape;2088;p78">
            <a:extLst>
              <a:ext uri="{FF2B5EF4-FFF2-40B4-BE49-F238E27FC236}">
                <a16:creationId xmlns:a16="http://schemas.microsoft.com/office/drawing/2014/main" id="{3E317675-F897-F4F7-B78F-47C1831306E8}"/>
              </a:ext>
            </a:extLst>
          </p:cNvPr>
          <p:cNvSpPr txBox="1"/>
          <p:nvPr/>
        </p:nvSpPr>
        <p:spPr>
          <a:xfrm>
            <a:off x="2456200" y="1984774"/>
            <a:ext cx="1695600" cy="45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2"/>
                </a:solidFill>
                <a:latin typeface="Bungee"/>
                <a:ea typeface="Bungee"/>
                <a:cs typeface="Bungee"/>
                <a:sym typeface="Bungee"/>
              </a:rPr>
              <a:t>2021</a:t>
            </a:r>
            <a:endParaRPr sz="2500" dirty="0">
              <a:solidFill>
                <a:schemeClr val="dk2"/>
              </a:solidFill>
              <a:latin typeface="Bungee"/>
              <a:ea typeface="Bungee"/>
              <a:cs typeface="Bungee"/>
              <a:sym typeface="Bungee"/>
            </a:endParaRPr>
          </a:p>
        </p:txBody>
      </p:sp>
      <p:sp>
        <p:nvSpPr>
          <p:cNvPr id="2089" name="Google Shape;2089;p78">
            <a:extLst>
              <a:ext uri="{FF2B5EF4-FFF2-40B4-BE49-F238E27FC236}">
                <a16:creationId xmlns:a16="http://schemas.microsoft.com/office/drawing/2014/main" id="{C7E9D69E-A935-6B90-599C-0A7A976DD58D}"/>
              </a:ext>
            </a:extLst>
          </p:cNvPr>
          <p:cNvSpPr txBox="1"/>
          <p:nvPr/>
        </p:nvSpPr>
        <p:spPr>
          <a:xfrm>
            <a:off x="2456200" y="1411697"/>
            <a:ext cx="1695600" cy="51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AI for Treatment Optimization</a:t>
            </a:r>
            <a:endParaRPr sz="1600" dirty="0">
              <a:solidFill>
                <a:schemeClr val="dk1"/>
              </a:solidFill>
              <a:latin typeface="Cairo"/>
              <a:ea typeface="Cairo"/>
              <a:cs typeface="Cairo"/>
              <a:sym typeface="Cairo"/>
            </a:endParaRPr>
          </a:p>
        </p:txBody>
      </p:sp>
      <p:sp>
        <p:nvSpPr>
          <p:cNvPr id="2090" name="Google Shape;2090;p78">
            <a:extLst>
              <a:ext uri="{FF2B5EF4-FFF2-40B4-BE49-F238E27FC236}">
                <a16:creationId xmlns:a16="http://schemas.microsoft.com/office/drawing/2014/main" id="{7C95E857-79EF-8744-3F32-5FEC9E3FBE04}"/>
              </a:ext>
            </a:extLst>
          </p:cNvPr>
          <p:cNvSpPr txBox="1"/>
          <p:nvPr/>
        </p:nvSpPr>
        <p:spPr>
          <a:xfrm>
            <a:off x="4992200" y="1984774"/>
            <a:ext cx="1695600" cy="45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2"/>
                </a:solidFill>
                <a:latin typeface="Bungee"/>
                <a:ea typeface="Bungee"/>
                <a:cs typeface="Bungee"/>
                <a:sym typeface="Bungee"/>
              </a:rPr>
              <a:t>2023</a:t>
            </a:r>
            <a:endParaRPr sz="2500" dirty="0">
              <a:solidFill>
                <a:schemeClr val="dk2"/>
              </a:solidFill>
              <a:latin typeface="Bungee"/>
              <a:ea typeface="Bungee"/>
              <a:cs typeface="Bungee"/>
              <a:sym typeface="Bungee"/>
            </a:endParaRPr>
          </a:p>
        </p:txBody>
      </p:sp>
      <p:sp>
        <p:nvSpPr>
          <p:cNvPr id="2091" name="Google Shape;2091;p78">
            <a:extLst>
              <a:ext uri="{FF2B5EF4-FFF2-40B4-BE49-F238E27FC236}">
                <a16:creationId xmlns:a16="http://schemas.microsoft.com/office/drawing/2014/main" id="{67B9F568-91CE-704D-B19E-F803BBFF9632}"/>
              </a:ext>
            </a:extLst>
          </p:cNvPr>
          <p:cNvSpPr txBox="1"/>
          <p:nvPr/>
        </p:nvSpPr>
        <p:spPr>
          <a:xfrm>
            <a:off x="4992200" y="1411935"/>
            <a:ext cx="1695600" cy="51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AI-Powered Robotic Surgery</a:t>
            </a:r>
            <a:endParaRPr sz="1600" dirty="0">
              <a:solidFill>
                <a:schemeClr val="dk1"/>
              </a:solidFill>
              <a:latin typeface="Cairo"/>
              <a:ea typeface="Cairo"/>
              <a:cs typeface="Cairo"/>
              <a:sym typeface="Cairo"/>
            </a:endParaRPr>
          </a:p>
        </p:txBody>
      </p:sp>
      <p:cxnSp>
        <p:nvCxnSpPr>
          <p:cNvPr id="2092" name="Google Shape;2092;p78">
            <a:extLst>
              <a:ext uri="{FF2B5EF4-FFF2-40B4-BE49-F238E27FC236}">
                <a16:creationId xmlns:a16="http://schemas.microsoft.com/office/drawing/2014/main" id="{1B5F5E3B-76CB-B76D-8E96-21FC6B3200D6}"/>
              </a:ext>
            </a:extLst>
          </p:cNvPr>
          <p:cNvCxnSpPr/>
          <p:nvPr/>
        </p:nvCxnSpPr>
        <p:spPr>
          <a:xfrm>
            <a:off x="0" y="2966325"/>
            <a:ext cx="9153600" cy="0"/>
          </a:xfrm>
          <a:prstGeom prst="straightConnector1">
            <a:avLst/>
          </a:prstGeom>
          <a:noFill/>
          <a:ln w="19050" cap="flat" cmpd="sng">
            <a:solidFill>
              <a:schemeClr val="accent1"/>
            </a:solidFill>
            <a:prstDash val="solid"/>
            <a:round/>
            <a:headEnd type="none" w="med" len="med"/>
            <a:tailEnd type="none" w="med" len="med"/>
          </a:ln>
        </p:spPr>
      </p:cxnSp>
      <p:grpSp>
        <p:nvGrpSpPr>
          <p:cNvPr id="2093" name="Google Shape;2093;p78">
            <a:extLst>
              <a:ext uri="{FF2B5EF4-FFF2-40B4-BE49-F238E27FC236}">
                <a16:creationId xmlns:a16="http://schemas.microsoft.com/office/drawing/2014/main" id="{AD3CD4F3-DE6C-9957-EB80-B0F28740EF7A}"/>
              </a:ext>
            </a:extLst>
          </p:cNvPr>
          <p:cNvGrpSpPr/>
          <p:nvPr/>
        </p:nvGrpSpPr>
        <p:grpSpPr>
          <a:xfrm>
            <a:off x="3188663" y="2436274"/>
            <a:ext cx="229461" cy="530700"/>
            <a:chOff x="3188663" y="2436274"/>
            <a:chExt cx="229461" cy="530700"/>
          </a:xfrm>
        </p:grpSpPr>
        <p:cxnSp>
          <p:nvCxnSpPr>
            <p:cNvPr id="2094" name="Google Shape;2094;p78">
              <a:extLst>
                <a:ext uri="{FF2B5EF4-FFF2-40B4-BE49-F238E27FC236}">
                  <a16:creationId xmlns:a16="http://schemas.microsoft.com/office/drawing/2014/main" id="{0A9778FA-B3B1-817F-4612-AF36A658ED62}"/>
                </a:ext>
              </a:extLst>
            </p:cNvPr>
            <p:cNvCxnSpPr>
              <a:stCxn id="2088" idx="2"/>
            </p:cNvCxnSpPr>
            <p:nvPr/>
          </p:nvCxnSpPr>
          <p:spPr>
            <a:xfrm>
              <a:off x="3304000" y="2436274"/>
              <a:ext cx="0" cy="530700"/>
            </a:xfrm>
            <a:prstGeom prst="straightConnector1">
              <a:avLst/>
            </a:prstGeom>
            <a:noFill/>
            <a:ln w="19050" cap="flat" cmpd="sng">
              <a:solidFill>
                <a:schemeClr val="accent1"/>
              </a:solidFill>
              <a:prstDash val="solid"/>
              <a:round/>
              <a:headEnd type="none" w="med" len="med"/>
              <a:tailEnd type="none" w="med" len="med"/>
            </a:ln>
          </p:spPr>
        </p:cxnSp>
        <p:grpSp>
          <p:nvGrpSpPr>
            <p:cNvPr id="2095" name="Google Shape;2095;p78">
              <a:extLst>
                <a:ext uri="{FF2B5EF4-FFF2-40B4-BE49-F238E27FC236}">
                  <a16:creationId xmlns:a16="http://schemas.microsoft.com/office/drawing/2014/main" id="{B9BBCDA5-00B5-38F1-C7C4-279D6341D151}"/>
                </a:ext>
              </a:extLst>
            </p:cNvPr>
            <p:cNvGrpSpPr/>
            <p:nvPr/>
          </p:nvGrpSpPr>
          <p:grpSpPr>
            <a:xfrm flipH="1">
              <a:off x="3188663" y="2579144"/>
              <a:ext cx="229461" cy="374922"/>
              <a:chOff x="1570963" y="1098735"/>
              <a:chExt cx="246705" cy="403099"/>
            </a:xfrm>
          </p:grpSpPr>
          <p:sp>
            <p:nvSpPr>
              <p:cNvPr id="2096" name="Google Shape;2096;p78">
                <a:extLst>
                  <a:ext uri="{FF2B5EF4-FFF2-40B4-BE49-F238E27FC236}">
                    <a16:creationId xmlns:a16="http://schemas.microsoft.com/office/drawing/2014/main" id="{B745E8FD-EC6E-833B-ACC8-9B0126515A99}"/>
                  </a:ext>
                </a:extLst>
              </p:cNvPr>
              <p:cNvSpPr/>
              <p:nvPr/>
            </p:nvSpPr>
            <p:spPr>
              <a:xfrm>
                <a:off x="1570963" y="1098735"/>
                <a:ext cx="246705" cy="403099"/>
              </a:xfrm>
              <a:custGeom>
                <a:avLst/>
                <a:gdLst/>
                <a:ahLst/>
                <a:cxnLst/>
                <a:rect l="l" t="t" r="r" b="b"/>
                <a:pathLst>
                  <a:path w="7840" h="12810" extrusionOk="0">
                    <a:moveTo>
                      <a:pt x="3903" y="0"/>
                    </a:moveTo>
                    <a:cubicBezTo>
                      <a:pt x="3903" y="0"/>
                      <a:pt x="1" y="6739"/>
                      <a:pt x="1" y="8907"/>
                    </a:cubicBezTo>
                    <a:cubicBezTo>
                      <a:pt x="1" y="11075"/>
                      <a:pt x="1735" y="12810"/>
                      <a:pt x="3903" y="12810"/>
                    </a:cubicBezTo>
                    <a:cubicBezTo>
                      <a:pt x="6072" y="12810"/>
                      <a:pt x="7840" y="11075"/>
                      <a:pt x="7840" y="8907"/>
                    </a:cubicBezTo>
                    <a:cubicBezTo>
                      <a:pt x="7840" y="6739"/>
                      <a:pt x="3903" y="0"/>
                      <a:pt x="3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8">
                <a:extLst>
                  <a:ext uri="{FF2B5EF4-FFF2-40B4-BE49-F238E27FC236}">
                    <a16:creationId xmlns:a16="http://schemas.microsoft.com/office/drawing/2014/main" id="{2E247ADA-E7A7-3B7F-84C7-5AF8552A09E2}"/>
                  </a:ext>
                </a:extLst>
              </p:cNvPr>
              <p:cNvSpPr/>
              <p:nvPr/>
            </p:nvSpPr>
            <p:spPr>
              <a:xfrm>
                <a:off x="1598245" y="1334961"/>
                <a:ext cx="66176" cy="120772"/>
              </a:xfrm>
              <a:custGeom>
                <a:avLst/>
                <a:gdLst/>
                <a:ahLst/>
                <a:cxnLst/>
                <a:rect l="l" t="t" r="r" b="b"/>
                <a:pathLst>
                  <a:path w="2103" h="3838" extrusionOk="0">
                    <a:moveTo>
                      <a:pt x="792" y="1"/>
                    </a:moveTo>
                    <a:cubicBezTo>
                      <a:pt x="587" y="1"/>
                      <a:pt x="384" y="96"/>
                      <a:pt x="268" y="299"/>
                    </a:cubicBezTo>
                    <a:cubicBezTo>
                      <a:pt x="134" y="633"/>
                      <a:pt x="34" y="966"/>
                      <a:pt x="34" y="1300"/>
                    </a:cubicBezTo>
                    <a:cubicBezTo>
                      <a:pt x="1" y="1600"/>
                      <a:pt x="34" y="1900"/>
                      <a:pt x="101" y="2200"/>
                    </a:cubicBezTo>
                    <a:cubicBezTo>
                      <a:pt x="268" y="2834"/>
                      <a:pt x="635" y="3368"/>
                      <a:pt x="1168" y="3768"/>
                    </a:cubicBezTo>
                    <a:cubicBezTo>
                      <a:pt x="1251" y="3809"/>
                      <a:pt x="1359" y="3838"/>
                      <a:pt x="1461" y="3838"/>
                    </a:cubicBezTo>
                    <a:cubicBezTo>
                      <a:pt x="1524" y="3838"/>
                      <a:pt x="1584" y="3827"/>
                      <a:pt x="1635" y="3802"/>
                    </a:cubicBezTo>
                    <a:cubicBezTo>
                      <a:pt x="1802" y="3768"/>
                      <a:pt x="1936" y="3668"/>
                      <a:pt x="2036" y="3535"/>
                    </a:cubicBezTo>
                    <a:cubicBezTo>
                      <a:pt x="2102" y="3401"/>
                      <a:pt x="2102" y="3235"/>
                      <a:pt x="2069" y="3068"/>
                    </a:cubicBezTo>
                    <a:cubicBezTo>
                      <a:pt x="2002" y="2901"/>
                      <a:pt x="1902" y="2768"/>
                      <a:pt x="1769" y="2701"/>
                    </a:cubicBezTo>
                    <a:lnTo>
                      <a:pt x="1769" y="2701"/>
                    </a:lnTo>
                    <a:cubicBezTo>
                      <a:pt x="1807" y="2720"/>
                      <a:pt x="1846" y="2739"/>
                      <a:pt x="1852" y="2739"/>
                    </a:cubicBezTo>
                    <a:cubicBezTo>
                      <a:pt x="1857" y="2739"/>
                      <a:pt x="1844" y="2729"/>
                      <a:pt x="1802" y="2701"/>
                    </a:cubicBezTo>
                    <a:lnTo>
                      <a:pt x="1769" y="2634"/>
                    </a:lnTo>
                    <a:lnTo>
                      <a:pt x="1635" y="2534"/>
                    </a:lnTo>
                    <a:cubicBezTo>
                      <a:pt x="1613" y="2511"/>
                      <a:pt x="1560" y="2428"/>
                      <a:pt x="1559" y="2428"/>
                    </a:cubicBezTo>
                    <a:lnTo>
                      <a:pt x="1559" y="2428"/>
                    </a:lnTo>
                    <a:cubicBezTo>
                      <a:pt x="1558" y="2428"/>
                      <a:pt x="1570" y="2447"/>
                      <a:pt x="1602" y="2501"/>
                    </a:cubicBezTo>
                    <a:lnTo>
                      <a:pt x="1502" y="2367"/>
                    </a:lnTo>
                    <a:cubicBezTo>
                      <a:pt x="1469" y="2267"/>
                      <a:pt x="1402" y="2200"/>
                      <a:pt x="1369" y="2100"/>
                    </a:cubicBezTo>
                    <a:lnTo>
                      <a:pt x="1369" y="2034"/>
                    </a:lnTo>
                    <a:cubicBezTo>
                      <a:pt x="1335" y="2000"/>
                      <a:pt x="1335" y="1934"/>
                      <a:pt x="1302" y="1867"/>
                    </a:cubicBezTo>
                    <a:cubicBezTo>
                      <a:pt x="1302" y="1800"/>
                      <a:pt x="1302" y="1767"/>
                      <a:pt x="1268" y="1700"/>
                    </a:cubicBezTo>
                    <a:lnTo>
                      <a:pt x="1268" y="1667"/>
                    </a:lnTo>
                    <a:cubicBezTo>
                      <a:pt x="1268" y="1567"/>
                      <a:pt x="1268" y="1467"/>
                      <a:pt x="1268" y="1366"/>
                    </a:cubicBezTo>
                    <a:cubicBezTo>
                      <a:pt x="1268" y="1321"/>
                      <a:pt x="1284" y="1213"/>
                      <a:pt x="1283" y="1213"/>
                    </a:cubicBezTo>
                    <a:lnTo>
                      <a:pt x="1283" y="1213"/>
                    </a:lnTo>
                    <a:cubicBezTo>
                      <a:pt x="1283" y="1213"/>
                      <a:pt x="1279" y="1236"/>
                      <a:pt x="1268" y="1300"/>
                    </a:cubicBezTo>
                    <a:cubicBezTo>
                      <a:pt x="1268" y="1266"/>
                      <a:pt x="1268" y="1200"/>
                      <a:pt x="1302" y="1166"/>
                    </a:cubicBezTo>
                    <a:cubicBezTo>
                      <a:pt x="1335" y="1100"/>
                      <a:pt x="1335" y="1066"/>
                      <a:pt x="1335" y="1000"/>
                    </a:cubicBezTo>
                    <a:cubicBezTo>
                      <a:pt x="1359" y="976"/>
                      <a:pt x="1400" y="867"/>
                      <a:pt x="1385" y="867"/>
                    </a:cubicBezTo>
                    <a:cubicBezTo>
                      <a:pt x="1382" y="867"/>
                      <a:pt x="1375" y="873"/>
                      <a:pt x="1365" y="886"/>
                    </a:cubicBezTo>
                    <a:lnTo>
                      <a:pt x="1365" y="886"/>
                    </a:lnTo>
                    <a:cubicBezTo>
                      <a:pt x="1435" y="762"/>
                      <a:pt x="1431" y="614"/>
                      <a:pt x="1402" y="466"/>
                    </a:cubicBezTo>
                    <a:cubicBezTo>
                      <a:pt x="1326" y="164"/>
                      <a:pt x="1058" y="1"/>
                      <a:pt x="792" y="1"/>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8" name="Google Shape;2098;p78">
            <a:extLst>
              <a:ext uri="{FF2B5EF4-FFF2-40B4-BE49-F238E27FC236}">
                <a16:creationId xmlns:a16="http://schemas.microsoft.com/office/drawing/2014/main" id="{24C50433-538A-FA1B-7F1C-64383109698A}"/>
              </a:ext>
            </a:extLst>
          </p:cNvPr>
          <p:cNvGrpSpPr/>
          <p:nvPr/>
        </p:nvGrpSpPr>
        <p:grpSpPr>
          <a:xfrm>
            <a:off x="1921838" y="2964775"/>
            <a:ext cx="229461" cy="532216"/>
            <a:chOff x="1921838" y="2964775"/>
            <a:chExt cx="229461" cy="532216"/>
          </a:xfrm>
        </p:grpSpPr>
        <p:cxnSp>
          <p:nvCxnSpPr>
            <p:cNvPr id="2099" name="Google Shape;2099;p78">
              <a:extLst>
                <a:ext uri="{FF2B5EF4-FFF2-40B4-BE49-F238E27FC236}">
                  <a16:creationId xmlns:a16="http://schemas.microsoft.com/office/drawing/2014/main" id="{2094EADA-A9A0-5530-1A0E-72BD51736982}"/>
                </a:ext>
              </a:extLst>
            </p:cNvPr>
            <p:cNvCxnSpPr>
              <a:stCxn id="2082" idx="0"/>
            </p:cNvCxnSpPr>
            <p:nvPr/>
          </p:nvCxnSpPr>
          <p:spPr>
            <a:xfrm rot="10800000">
              <a:off x="2036000" y="2964775"/>
              <a:ext cx="0" cy="531600"/>
            </a:xfrm>
            <a:prstGeom prst="straightConnector1">
              <a:avLst/>
            </a:prstGeom>
            <a:noFill/>
            <a:ln w="19050" cap="flat" cmpd="sng">
              <a:solidFill>
                <a:schemeClr val="accent1"/>
              </a:solidFill>
              <a:prstDash val="solid"/>
              <a:round/>
              <a:headEnd type="none" w="med" len="med"/>
              <a:tailEnd type="none" w="med" len="med"/>
            </a:ln>
          </p:spPr>
        </p:cxnSp>
        <p:grpSp>
          <p:nvGrpSpPr>
            <p:cNvPr id="2100" name="Google Shape;2100;p78">
              <a:extLst>
                <a:ext uri="{FF2B5EF4-FFF2-40B4-BE49-F238E27FC236}">
                  <a16:creationId xmlns:a16="http://schemas.microsoft.com/office/drawing/2014/main" id="{3E80A9F3-C77E-6091-A982-8AD955D7A7C5}"/>
                </a:ext>
              </a:extLst>
            </p:cNvPr>
            <p:cNvGrpSpPr/>
            <p:nvPr/>
          </p:nvGrpSpPr>
          <p:grpSpPr>
            <a:xfrm flipH="1">
              <a:off x="1921838" y="3122069"/>
              <a:ext cx="229461" cy="374922"/>
              <a:chOff x="1570963" y="1098735"/>
              <a:chExt cx="246705" cy="403099"/>
            </a:xfrm>
          </p:grpSpPr>
          <p:sp>
            <p:nvSpPr>
              <p:cNvPr id="2101" name="Google Shape;2101;p78">
                <a:extLst>
                  <a:ext uri="{FF2B5EF4-FFF2-40B4-BE49-F238E27FC236}">
                    <a16:creationId xmlns:a16="http://schemas.microsoft.com/office/drawing/2014/main" id="{7BA89869-F4F8-12D6-7A57-95BA1F23FD7E}"/>
                  </a:ext>
                </a:extLst>
              </p:cNvPr>
              <p:cNvSpPr/>
              <p:nvPr/>
            </p:nvSpPr>
            <p:spPr>
              <a:xfrm>
                <a:off x="1570963" y="1098735"/>
                <a:ext cx="246705" cy="403099"/>
              </a:xfrm>
              <a:custGeom>
                <a:avLst/>
                <a:gdLst/>
                <a:ahLst/>
                <a:cxnLst/>
                <a:rect l="l" t="t" r="r" b="b"/>
                <a:pathLst>
                  <a:path w="7840" h="12810" extrusionOk="0">
                    <a:moveTo>
                      <a:pt x="3903" y="0"/>
                    </a:moveTo>
                    <a:cubicBezTo>
                      <a:pt x="3903" y="0"/>
                      <a:pt x="1" y="6739"/>
                      <a:pt x="1" y="8907"/>
                    </a:cubicBezTo>
                    <a:cubicBezTo>
                      <a:pt x="1" y="11075"/>
                      <a:pt x="1735" y="12810"/>
                      <a:pt x="3903" y="12810"/>
                    </a:cubicBezTo>
                    <a:cubicBezTo>
                      <a:pt x="6072" y="12810"/>
                      <a:pt x="7840" y="11075"/>
                      <a:pt x="7840" y="8907"/>
                    </a:cubicBezTo>
                    <a:cubicBezTo>
                      <a:pt x="7840" y="6739"/>
                      <a:pt x="3903" y="0"/>
                      <a:pt x="3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8">
                <a:extLst>
                  <a:ext uri="{FF2B5EF4-FFF2-40B4-BE49-F238E27FC236}">
                    <a16:creationId xmlns:a16="http://schemas.microsoft.com/office/drawing/2014/main" id="{6742A3D0-CAEA-29A1-2B71-1EED31AFC40E}"/>
                  </a:ext>
                </a:extLst>
              </p:cNvPr>
              <p:cNvSpPr/>
              <p:nvPr/>
            </p:nvSpPr>
            <p:spPr>
              <a:xfrm>
                <a:off x="1598245" y="1334961"/>
                <a:ext cx="66176" cy="120772"/>
              </a:xfrm>
              <a:custGeom>
                <a:avLst/>
                <a:gdLst/>
                <a:ahLst/>
                <a:cxnLst/>
                <a:rect l="l" t="t" r="r" b="b"/>
                <a:pathLst>
                  <a:path w="2103" h="3838" extrusionOk="0">
                    <a:moveTo>
                      <a:pt x="792" y="1"/>
                    </a:moveTo>
                    <a:cubicBezTo>
                      <a:pt x="587" y="1"/>
                      <a:pt x="384" y="96"/>
                      <a:pt x="268" y="299"/>
                    </a:cubicBezTo>
                    <a:cubicBezTo>
                      <a:pt x="134" y="633"/>
                      <a:pt x="34" y="966"/>
                      <a:pt x="34" y="1300"/>
                    </a:cubicBezTo>
                    <a:cubicBezTo>
                      <a:pt x="1" y="1600"/>
                      <a:pt x="34" y="1900"/>
                      <a:pt x="101" y="2200"/>
                    </a:cubicBezTo>
                    <a:cubicBezTo>
                      <a:pt x="268" y="2834"/>
                      <a:pt x="635" y="3368"/>
                      <a:pt x="1168" y="3768"/>
                    </a:cubicBezTo>
                    <a:cubicBezTo>
                      <a:pt x="1251" y="3809"/>
                      <a:pt x="1359" y="3838"/>
                      <a:pt x="1461" y="3838"/>
                    </a:cubicBezTo>
                    <a:cubicBezTo>
                      <a:pt x="1524" y="3838"/>
                      <a:pt x="1584" y="3827"/>
                      <a:pt x="1635" y="3802"/>
                    </a:cubicBezTo>
                    <a:cubicBezTo>
                      <a:pt x="1802" y="3768"/>
                      <a:pt x="1936" y="3668"/>
                      <a:pt x="2036" y="3535"/>
                    </a:cubicBezTo>
                    <a:cubicBezTo>
                      <a:pt x="2102" y="3401"/>
                      <a:pt x="2102" y="3235"/>
                      <a:pt x="2069" y="3068"/>
                    </a:cubicBezTo>
                    <a:cubicBezTo>
                      <a:pt x="2002" y="2901"/>
                      <a:pt x="1902" y="2768"/>
                      <a:pt x="1769" y="2701"/>
                    </a:cubicBezTo>
                    <a:lnTo>
                      <a:pt x="1769" y="2701"/>
                    </a:lnTo>
                    <a:cubicBezTo>
                      <a:pt x="1807" y="2720"/>
                      <a:pt x="1846" y="2739"/>
                      <a:pt x="1852" y="2739"/>
                    </a:cubicBezTo>
                    <a:cubicBezTo>
                      <a:pt x="1857" y="2739"/>
                      <a:pt x="1844" y="2729"/>
                      <a:pt x="1802" y="2701"/>
                    </a:cubicBezTo>
                    <a:lnTo>
                      <a:pt x="1769" y="2634"/>
                    </a:lnTo>
                    <a:lnTo>
                      <a:pt x="1635" y="2534"/>
                    </a:lnTo>
                    <a:cubicBezTo>
                      <a:pt x="1613" y="2511"/>
                      <a:pt x="1560" y="2428"/>
                      <a:pt x="1559" y="2428"/>
                    </a:cubicBezTo>
                    <a:lnTo>
                      <a:pt x="1559" y="2428"/>
                    </a:lnTo>
                    <a:cubicBezTo>
                      <a:pt x="1558" y="2428"/>
                      <a:pt x="1570" y="2447"/>
                      <a:pt x="1602" y="2501"/>
                    </a:cubicBezTo>
                    <a:lnTo>
                      <a:pt x="1502" y="2367"/>
                    </a:lnTo>
                    <a:cubicBezTo>
                      <a:pt x="1469" y="2267"/>
                      <a:pt x="1402" y="2200"/>
                      <a:pt x="1369" y="2100"/>
                    </a:cubicBezTo>
                    <a:lnTo>
                      <a:pt x="1369" y="2034"/>
                    </a:lnTo>
                    <a:cubicBezTo>
                      <a:pt x="1335" y="2000"/>
                      <a:pt x="1335" y="1934"/>
                      <a:pt x="1302" y="1867"/>
                    </a:cubicBezTo>
                    <a:cubicBezTo>
                      <a:pt x="1302" y="1800"/>
                      <a:pt x="1302" y="1767"/>
                      <a:pt x="1268" y="1700"/>
                    </a:cubicBezTo>
                    <a:lnTo>
                      <a:pt x="1268" y="1667"/>
                    </a:lnTo>
                    <a:cubicBezTo>
                      <a:pt x="1268" y="1567"/>
                      <a:pt x="1268" y="1467"/>
                      <a:pt x="1268" y="1366"/>
                    </a:cubicBezTo>
                    <a:cubicBezTo>
                      <a:pt x="1268" y="1321"/>
                      <a:pt x="1284" y="1213"/>
                      <a:pt x="1283" y="1213"/>
                    </a:cubicBezTo>
                    <a:lnTo>
                      <a:pt x="1283" y="1213"/>
                    </a:lnTo>
                    <a:cubicBezTo>
                      <a:pt x="1283" y="1213"/>
                      <a:pt x="1279" y="1236"/>
                      <a:pt x="1268" y="1300"/>
                    </a:cubicBezTo>
                    <a:cubicBezTo>
                      <a:pt x="1268" y="1266"/>
                      <a:pt x="1268" y="1200"/>
                      <a:pt x="1302" y="1166"/>
                    </a:cubicBezTo>
                    <a:cubicBezTo>
                      <a:pt x="1335" y="1100"/>
                      <a:pt x="1335" y="1066"/>
                      <a:pt x="1335" y="1000"/>
                    </a:cubicBezTo>
                    <a:cubicBezTo>
                      <a:pt x="1359" y="976"/>
                      <a:pt x="1400" y="867"/>
                      <a:pt x="1385" y="867"/>
                    </a:cubicBezTo>
                    <a:cubicBezTo>
                      <a:pt x="1382" y="867"/>
                      <a:pt x="1375" y="873"/>
                      <a:pt x="1365" y="886"/>
                    </a:cubicBezTo>
                    <a:lnTo>
                      <a:pt x="1365" y="886"/>
                    </a:lnTo>
                    <a:cubicBezTo>
                      <a:pt x="1435" y="762"/>
                      <a:pt x="1431" y="614"/>
                      <a:pt x="1402" y="466"/>
                    </a:cubicBezTo>
                    <a:cubicBezTo>
                      <a:pt x="1326" y="164"/>
                      <a:pt x="1058" y="1"/>
                      <a:pt x="792" y="1"/>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03" name="Google Shape;2103;p78">
            <a:extLst>
              <a:ext uri="{FF2B5EF4-FFF2-40B4-BE49-F238E27FC236}">
                <a16:creationId xmlns:a16="http://schemas.microsoft.com/office/drawing/2014/main" id="{FD3FC6FE-3D13-AF76-9834-4AB75F814825}"/>
              </a:ext>
            </a:extLst>
          </p:cNvPr>
          <p:cNvGrpSpPr/>
          <p:nvPr/>
        </p:nvGrpSpPr>
        <p:grpSpPr>
          <a:xfrm>
            <a:off x="5724695" y="2436274"/>
            <a:ext cx="229461" cy="531900"/>
            <a:chOff x="5724695" y="2436274"/>
            <a:chExt cx="229461" cy="531900"/>
          </a:xfrm>
        </p:grpSpPr>
        <p:cxnSp>
          <p:nvCxnSpPr>
            <p:cNvPr id="2104" name="Google Shape;2104;p78">
              <a:extLst>
                <a:ext uri="{FF2B5EF4-FFF2-40B4-BE49-F238E27FC236}">
                  <a16:creationId xmlns:a16="http://schemas.microsoft.com/office/drawing/2014/main" id="{D1EEB826-E1DC-C37D-D55F-93DDD9FAE1D7}"/>
                </a:ext>
              </a:extLst>
            </p:cNvPr>
            <p:cNvCxnSpPr>
              <a:stCxn id="2090" idx="2"/>
            </p:cNvCxnSpPr>
            <p:nvPr/>
          </p:nvCxnSpPr>
          <p:spPr>
            <a:xfrm>
              <a:off x="5840000" y="2436274"/>
              <a:ext cx="0" cy="531900"/>
            </a:xfrm>
            <a:prstGeom prst="straightConnector1">
              <a:avLst/>
            </a:prstGeom>
            <a:noFill/>
            <a:ln w="19050" cap="flat" cmpd="sng">
              <a:solidFill>
                <a:schemeClr val="accent1"/>
              </a:solidFill>
              <a:prstDash val="solid"/>
              <a:round/>
              <a:headEnd type="none" w="med" len="med"/>
              <a:tailEnd type="none" w="med" len="med"/>
            </a:ln>
          </p:spPr>
        </p:cxnSp>
        <p:grpSp>
          <p:nvGrpSpPr>
            <p:cNvPr id="2105" name="Google Shape;2105;p78">
              <a:extLst>
                <a:ext uri="{FF2B5EF4-FFF2-40B4-BE49-F238E27FC236}">
                  <a16:creationId xmlns:a16="http://schemas.microsoft.com/office/drawing/2014/main" id="{A6691784-55DA-3E6D-FBB7-2B0B9330782B}"/>
                </a:ext>
              </a:extLst>
            </p:cNvPr>
            <p:cNvGrpSpPr/>
            <p:nvPr/>
          </p:nvGrpSpPr>
          <p:grpSpPr>
            <a:xfrm flipH="1">
              <a:off x="5724695" y="2579144"/>
              <a:ext cx="229461" cy="374922"/>
              <a:chOff x="1570963" y="1098735"/>
              <a:chExt cx="246705" cy="403099"/>
            </a:xfrm>
          </p:grpSpPr>
          <p:sp>
            <p:nvSpPr>
              <p:cNvPr id="2106" name="Google Shape;2106;p78">
                <a:extLst>
                  <a:ext uri="{FF2B5EF4-FFF2-40B4-BE49-F238E27FC236}">
                    <a16:creationId xmlns:a16="http://schemas.microsoft.com/office/drawing/2014/main" id="{CF26FD0E-6B27-6305-EACC-E994E85DB337}"/>
                  </a:ext>
                </a:extLst>
              </p:cNvPr>
              <p:cNvSpPr/>
              <p:nvPr/>
            </p:nvSpPr>
            <p:spPr>
              <a:xfrm>
                <a:off x="1570963" y="1098735"/>
                <a:ext cx="246705" cy="403099"/>
              </a:xfrm>
              <a:custGeom>
                <a:avLst/>
                <a:gdLst/>
                <a:ahLst/>
                <a:cxnLst/>
                <a:rect l="l" t="t" r="r" b="b"/>
                <a:pathLst>
                  <a:path w="7840" h="12810" extrusionOk="0">
                    <a:moveTo>
                      <a:pt x="3903" y="0"/>
                    </a:moveTo>
                    <a:cubicBezTo>
                      <a:pt x="3903" y="0"/>
                      <a:pt x="1" y="6739"/>
                      <a:pt x="1" y="8907"/>
                    </a:cubicBezTo>
                    <a:cubicBezTo>
                      <a:pt x="1" y="11075"/>
                      <a:pt x="1735" y="12810"/>
                      <a:pt x="3903" y="12810"/>
                    </a:cubicBezTo>
                    <a:cubicBezTo>
                      <a:pt x="6072" y="12810"/>
                      <a:pt x="7840" y="11075"/>
                      <a:pt x="7840" y="8907"/>
                    </a:cubicBezTo>
                    <a:cubicBezTo>
                      <a:pt x="7840" y="6739"/>
                      <a:pt x="3903" y="0"/>
                      <a:pt x="3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8">
                <a:extLst>
                  <a:ext uri="{FF2B5EF4-FFF2-40B4-BE49-F238E27FC236}">
                    <a16:creationId xmlns:a16="http://schemas.microsoft.com/office/drawing/2014/main" id="{91113413-7FDE-AD5E-39A1-641364C4D4B9}"/>
                  </a:ext>
                </a:extLst>
              </p:cNvPr>
              <p:cNvSpPr/>
              <p:nvPr/>
            </p:nvSpPr>
            <p:spPr>
              <a:xfrm>
                <a:off x="1598245" y="1334961"/>
                <a:ext cx="66176" cy="120772"/>
              </a:xfrm>
              <a:custGeom>
                <a:avLst/>
                <a:gdLst/>
                <a:ahLst/>
                <a:cxnLst/>
                <a:rect l="l" t="t" r="r" b="b"/>
                <a:pathLst>
                  <a:path w="2103" h="3838" extrusionOk="0">
                    <a:moveTo>
                      <a:pt x="792" y="1"/>
                    </a:moveTo>
                    <a:cubicBezTo>
                      <a:pt x="587" y="1"/>
                      <a:pt x="384" y="96"/>
                      <a:pt x="268" y="299"/>
                    </a:cubicBezTo>
                    <a:cubicBezTo>
                      <a:pt x="134" y="633"/>
                      <a:pt x="34" y="966"/>
                      <a:pt x="34" y="1300"/>
                    </a:cubicBezTo>
                    <a:cubicBezTo>
                      <a:pt x="1" y="1600"/>
                      <a:pt x="34" y="1900"/>
                      <a:pt x="101" y="2200"/>
                    </a:cubicBezTo>
                    <a:cubicBezTo>
                      <a:pt x="268" y="2834"/>
                      <a:pt x="635" y="3368"/>
                      <a:pt x="1168" y="3768"/>
                    </a:cubicBezTo>
                    <a:cubicBezTo>
                      <a:pt x="1251" y="3809"/>
                      <a:pt x="1359" y="3838"/>
                      <a:pt x="1461" y="3838"/>
                    </a:cubicBezTo>
                    <a:cubicBezTo>
                      <a:pt x="1524" y="3838"/>
                      <a:pt x="1584" y="3827"/>
                      <a:pt x="1635" y="3802"/>
                    </a:cubicBezTo>
                    <a:cubicBezTo>
                      <a:pt x="1802" y="3768"/>
                      <a:pt x="1936" y="3668"/>
                      <a:pt x="2036" y="3535"/>
                    </a:cubicBezTo>
                    <a:cubicBezTo>
                      <a:pt x="2102" y="3401"/>
                      <a:pt x="2102" y="3235"/>
                      <a:pt x="2069" y="3068"/>
                    </a:cubicBezTo>
                    <a:cubicBezTo>
                      <a:pt x="2002" y="2901"/>
                      <a:pt x="1902" y="2768"/>
                      <a:pt x="1769" y="2701"/>
                    </a:cubicBezTo>
                    <a:lnTo>
                      <a:pt x="1769" y="2701"/>
                    </a:lnTo>
                    <a:cubicBezTo>
                      <a:pt x="1807" y="2720"/>
                      <a:pt x="1846" y="2739"/>
                      <a:pt x="1852" y="2739"/>
                    </a:cubicBezTo>
                    <a:cubicBezTo>
                      <a:pt x="1857" y="2739"/>
                      <a:pt x="1844" y="2729"/>
                      <a:pt x="1802" y="2701"/>
                    </a:cubicBezTo>
                    <a:lnTo>
                      <a:pt x="1769" y="2634"/>
                    </a:lnTo>
                    <a:lnTo>
                      <a:pt x="1635" y="2534"/>
                    </a:lnTo>
                    <a:cubicBezTo>
                      <a:pt x="1613" y="2511"/>
                      <a:pt x="1560" y="2428"/>
                      <a:pt x="1559" y="2428"/>
                    </a:cubicBezTo>
                    <a:lnTo>
                      <a:pt x="1559" y="2428"/>
                    </a:lnTo>
                    <a:cubicBezTo>
                      <a:pt x="1558" y="2428"/>
                      <a:pt x="1570" y="2447"/>
                      <a:pt x="1602" y="2501"/>
                    </a:cubicBezTo>
                    <a:lnTo>
                      <a:pt x="1502" y="2367"/>
                    </a:lnTo>
                    <a:cubicBezTo>
                      <a:pt x="1469" y="2267"/>
                      <a:pt x="1402" y="2200"/>
                      <a:pt x="1369" y="2100"/>
                    </a:cubicBezTo>
                    <a:lnTo>
                      <a:pt x="1369" y="2034"/>
                    </a:lnTo>
                    <a:cubicBezTo>
                      <a:pt x="1335" y="2000"/>
                      <a:pt x="1335" y="1934"/>
                      <a:pt x="1302" y="1867"/>
                    </a:cubicBezTo>
                    <a:cubicBezTo>
                      <a:pt x="1302" y="1800"/>
                      <a:pt x="1302" y="1767"/>
                      <a:pt x="1268" y="1700"/>
                    </a:cubicBezTo>
                    <a:lnTo>
                      <a:pt x="1268" y="1667"/>
                    </a:lnTo>
                    <a:cubicBezTo>
                      <a:pt x="1268" y="1567"/>
                      <a:pt x="1268" y="1467"/>
                      <a:pt x="1268" y="1366"/>
                    </a:cubicBezTo>
                    <a:cubicBezTo>
                      <a:pt x="1268" y="1321"/>
                      <a:pt x="1284" y="1213"/>
                      <a:pt x="1283" y="1213"/>
                    </a:cubicBezTo>
                    <a:lnTo>
                      <a:pt x="1283" y="1213"/>
                    </a:lnTo>
                    <a:cubicBezTo>
                      <a:pt x="1283" y="1213"/>
                      <a:pt x="1279" y="1236"/>
                      <a:pt x="1268" y="1300"/>
                    </a:cubicBezTo>
                    <a:cubicBezTo>
                      <a:pt x="1268" y="1266"/>
                      <a:pt x="1268" y="1200"/>
                      <a:pt x="1302" y="1166"/>
                    </a:cubicBezTo>
                    <a:cubicBezTo>
                      <a:pt x="1335" y="1100"/>
                      <a:pt x="1335" y="1066"/>
                      <a:pt x="1335" y="1000"/>
                    </a:cubicBezTo>
                    <a:cubicBezTo>
                      <a:pt x="1359" y="976"/>
                      <a:pt x="1400" y="867"/>
                      <a:pt x="1385" y="867"/>
                    </a:cubicBezTo>
                    <a:cubicBezTo>
                      <a:pt x="1382" y="867"/>
                      <a:pt x="1375" y="873"/>
                      <a:pt x="1365" y="886"/>
                    </a:cubicBezTo>
                    <a:lnTo>
                      <a:pt x="1365" y="886"/>
                    </a:lnTo>
                    <a:cubicBezTo>
                      <a:pt x="1435" y="762"/>
                      <a:pt x="1431" y="614"/>
                      <a:pt x="1402" y="466"/>
                    </a:cubicBezTo>
                    <a:cubicBezTo>
                      <a:pt x="1326" y="164"/>
                      <a:pt x="1058" y="1"/>
                      <a:pt x="792" y="1"/>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08" name="Google Shape;2108;p78">
            <a:extLst>
              <a:ext uri="{FF2B5EF4-FFF2-40B4-BE49-F238E27FC236}">
                <a16:creationId xmlns:a16="http://schemas.microsoft.com/office/drawing/2014/main" id="{446DC4A1-DE9D-EF47-4457-F43860EE4374}"/>
              </a:ext>
            </a:extLst>
          </p:cNvPr>
          <p:cNvGrpSpPr/>
          <p:nvPr/>
        </p:nvGrpSpPr>
        <p:grpSpPr>
          <a:xfrm>
            <a:off x="4455488" y="2967175"/>
            <a:ext cx="229461" cy="529816"/>
            <a:chOff x="4455488" y="2967175"/>
            <a:chExt cx="229461" cy="529816"/>
          </a:xfrm>
        </p:grpSpPr>
        <p:cxnSp>
          <p:nvCxnSpPr>
            <p:cNvPr id="2109" name="Google Shape;2109;p78">
              <a:extLst>
                <a:ext uri="{FF2B5EF4-FFF2-40B4-BE49-F238E27FC236}">
                  <a16:creationId xmlns:a16="http://schemas.microsoft.com/office/drawing/2014/main" id="{4DB782CB-9673-B9B1-C078-AA938CD1A11D}"/>
                </a:ext>
              </a:extLst>
            </p:cNvPr>
            <p:cNvCxnSpPr>
              <a:stCxn id="2084" idx="0"/>
            </p:cNvCxnSpPr>
            <p:nvPr/>
          </p:nvCxnSpPr>
          <p:spPr>
            <a:xfrm rot="10800000">
              <a:off x="4572000" y="2967175"/>
              <a:ext cx="0" cy="529200"/>
            </a:xfrm>
            <a:prstGeom prst="straightConnector1">
              <a:avLst/>
            </a:prstGeom>
            <a:noFill/>
            <a:ln w="19050" cap="flat" cmpd="sng">
              <a:solidFill>
                <a:schemeClr val="accent1"/>
              </a:solidFill>
              <a:prstDash val="solid"/>
              <a:round/>
              <a:headEnd type="none" w="med" len="med"/>
              <a:tailEnd type="none" w="med" len="med"/>
            </a:ln>
          </p:spPr>
        </p:cxnSp>
        <p:grpSp>
          <p:nvGrpSpPr>
            <p:cNvPr id="2110" name="Google Shape;2110;p78">
              <a:extLst>
                <a:ext uri="{FF2B5EF4-FFF2-40B4-BE49-F238E27FC236}">
                  <a16:creationId xmlns:a16="http://schemas.microsoft.com/office/drawing/2014/main" id="{023579B0-9272-6F84-4E96-B5777A4635E9}"/>
                </a:ext>
              </a:extLst>
            </p:cNvPr>
            <p:cNvGrpSpPr/>
            <p:nvPr/>
          </p:nvGrpSpPr>
          <p:grpSpPr>
            <a:xfrm flipH="1">
              <a:off x="4455488" y="3122069"/>
              <a:ext cx="229461" cy="374922"/>
              <a:chOff x="1570963" y="1098735"/>
              <a:chExt cx="246705" cy="403099"/>
            </a:xfrm>
          </p:grpSpPr>
          <p:sp>
            <p:nvSpPr>
              <p:cNvPr id="2111" name="Google Shape;2111;p78">
                <a:extLst>
                  <a:ext uri="{FF2B5EF4-FFF2-40B4-BE49-F238E27FC236}">
                    <a16:creationId xmlns:a16="http://schemas.microsoft.com/office/drawing/2014/main" id="{5761399E-0DC6-FE9F-6583-C89A80092D6D}"/>
                  </a:ext>
                </a:extLst>
              </p:cNvPr>
              <p:cNvSpPr/>
              <p:nvPr/>
            </p:nvSpPr>
            <p:spPr>
              <a:xfrm>
                <a:off x="1570963" y="1098735"/>
                <a:ext cx="246705" cy="403099"/>
              </a:xfrm>
              <a:custGeom>
                <a:avLst/>
                <a:gdLst/>
                <a:ahLst/>
                <a:cxnLst/>
                <a:rect l="l" t="t" r="r" b="b"/>
                <a:pathLst>
                  <a:path w="7840" h="12810" extrusionOk="0">
                    <a:moveTo>
                      <a:pt x="3903" y="0"/>
                    </a:moveTo>
                    <a:cubicBezTo>
                      <a:pt x="3903" y="0"/>
                      <a:pt x="1" y="6739"/>
                      <a:pt x="1" y="8907"/>
                    </a:cubicBezTo>
                    <a:cubicBezTo>
                      <a:pt x="1" y="11075"/>
                      <a:pt x="1735" y="12810"/>
                      <a:pt x="3903" y="12810"/>
                    </a:cubicBezTo>
                    <a:cubicBezTo>
                      <a:pt x="6072" y="12810"/>
                      <a:pt x="7840" y="11075"/>
                      <a:pt x="7840" y="8907"/>
                    </a:cubicBezTo>
                    <a:cubicBezTo>
                      <a:pt x="7840" y="6739"/>
                      <a:pt x="3903" y="0"/>
                      <a:pt x="3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8">
                <a:extLst>
                  <a:ext uri="{FF2B5EF4-FFF2-40B4-BE49-F238E27FC236}">
                    <a16:creationId xmlns:a16="http://schemas.microsoft.com/office/drawing/2014/main" id="{EBB57531-1FE7-B628-5D09-D659190ED8D1}"/>
                  </a:ext>
                </a:extLst>
              </p:cNvPr>
              <p:cNvSpPr/>
              <p:nvPr/>
            </p:nvSpPr>
            <p:spPr>
              <a:xfrm>
                <a:off x="1598245" y="1334961"/>
                <a:ext cx="66176" cy="120772"/>
              </a:xfrm>
              <a:custGeom>
                <a:avLst/>
                <a:gdLst/>
                <a:ahLst/>
                <a:cxnLst/>
                <a:rect l="l" t="t" r="r" b="b"/>
                <a:pathLst>
                  <a:path w="2103" h="3838" extrusionOk="0">
                    <a:moveTo>
                      <a:pt x="792" y="1"/>
                    </a:moveTo>
                    <a:cubicBezTo>
                      <a:pt x="587" y="1"/>
                      <a:pt x="384" y="96"/>
                      <a:pt x="268" y="299"/>
                    </a:cubicBezTo>
                    <a:cubicBezTo>
                      <a:pt x="134" y="633"/>
                      <a:pt x="34" y="966"/>
                      <a:pt x="34" y="1300"/>
                    </a:cubicBezTo>
                    <a:cubicBezTo>
                      <a:pt x="1" y="1600"/>
                      <a:pt x="34" y="1900"/>
                      <a:pt x="101" y="2200"/>
                    </a:cubicBezTo>
                    <a:cubicBezTo>
                      <a:pt x="268" y="2834"/>
                      <a:pt x="635" y="3368"/>
                      <a:pt x="1168" y="3768"/>
                    </a:cubicBezTo>
                    <a:cubicBezTo>
                      <a:pt x="1251" y="3809"/>
                      <a:pt x="1359" y="3838"/>
                      <a:pt x="1461" y="3838"/>
                    </a:cubicBezTo>
                    <a:cubicBezTo>
                      <a:pt x="1524" y="3838"/>
                      <a:pt x="1584" y="3827"/>
                      <a:pt x="1635" y="3802"/>
                    </a:cubicBezTo>
                    <a:cubicBezTo>
                      <a:pt x="1802" y="3768"/>
                      <a:pt x="1936" y="3668"/>
                      <a:pt x="2036" y="3535"/>
                    </a:cubicBezTo>
                    <a:cubicBezTo>
                      <a:pt x="2102" y="3401"/>
                      <a:pt x="2102" y="3235"/>
                      <a:pt x="2069" y="3068"/>
                    </a:cubicBezTo>
                    <a:cubicBezTo>
                      <a:pt x="2002" y="2901"/>
                      <a:pt x="1902" y="2768"/>
                      <a:pt x="1769" y="2701"/>
                    </a:cubicBezTo>
                    <a:lnTo>
                      <a:pt x="1769" y="2701"/>
                    </a:lnTo>
                    <a:cubicBezTo>
                      <a:pt x="1807" y="2720"/>
                      <a:pt x="1846" y="2739"/>
                      <a:pt x="1852" y="2739"/>
                    </a:cubicBezTo>
                    <a:cubicBezTo>
                      <a:pt x="1857" y="2739"/>
                      <a:pt x="1844" y="2729"/>
                      <a:pt x="1802" y="2701"/>
                    </a:cubicBezTo>
                    <a:lnTo>
                      <a:pt x="1769" y="2634"/>
                    </a:lnTo>
                    <a:lnTo>
                      <a:pt x="1635" y="2534"/>
                    </a:lnTo>
                    <a:cubicBezTo>
                      <a:pt x="1613" y="2511"/>
                      <a:pt x="1560" y="2428"/>
                      <a:pt x="1559" y="2428"/>
                    </a:cubicBezTo>
                    <a:lnTo>
                      <a:pt x="1559" y="2428"/>
                    </a:lnTo>
                    <a:cubicBezTo>
                      <a:pt x="1558" y="2428"/>
                      <a:pt x="1570" y="2447"/>
                      <a:pt x="1602" y="2501"/>
                    </a:cubicBezTo>
                    <a:lnTo>
                      <a:pt x="1502" y="2367"/>
                    </a:lnTo>
                    <a:cubicBezTo>
                      <a:pt x="1469" y="2267"/>
                      <a:pt x="1402" y="2200"/>
                      <a:pt x="1369" y="2100"/>
                    </a:cubicBezTo>
                    <a:lnTo>
                      <a:pt x="1369" y="2034"/>
                    </a:lnTo>
                    <a:cubicBezTo>
                      <a:pt x="1335" y="2000"/>
                      <a:pt x="1335" y="1934"/>
                      <a:pt x="1302" y="1867"/>
                    </a:cubicBezTo>
                    <a:cubicBezTo>
                      <a:pt x="1302" y="1800"/>
                      <a:pt x="1302" y="1767"/>
                      <a:pt x="1268" y="1700"/>
                    </a:cubicBezTo>
                    <a:lnTo>
                      <a:pt x="1268" y="1667"/>
                    </a:lnTo>
                    <a:cubicBezTo>
                      <a:pt x="1268" y="1567"/>
                      <a:pt x="1268" y="1467"/>
                      <a:pt x="1268" y="1366"/>
                    </a:cubicBezTo>
                    <a:cubicBezTo>
                      <a:pt x="1268" y="1321"/>
                      <a:pt x="1284" y="1213"/>
                      <a:pt x="1283" y="1213"/>
                    </a:cubicBezTo>
                    <a:lnTo>
                      <a:pt x="1283" y="1213"/>
                    </a:lnTo>
                    <a:cubicBezTo>
                      <a:pt x="1283" y="1213"/>
                      <a:pt x="1279" y="1236"/>
                      <a:pt x="1268" y="1300"/>
                    </a:cubicBezTo>
                    <a:cubicBezTo>
                      <a:pt x="1268" y="1266"/>
                      <a:pt x="1268" y="1200"/>
                      <a:pt x="1302" y="1166"/>
                    </a:cubicBezTo>
                    <a:cubicBezTo>
                      <a:pt x="1335" y="1100"/>
                      <a:pt x="1335" y="1066"/>
                      <a:pt x="1335" y="1000"/>
                    </a:cubicBezTo>
                    <a:cubicBezTo>
                      <a:pt x="1359" y="976"/>
                      <a:pt x="1400" y="867"/>
                      <a:pt x="1385" y="867"/>
                    </a:cubicBezTo>
                    <a:cubicBezTo>
                      <a:pt x="1382" y="867"/>
                      <a:pt x="1375" y="873"/>
                      <a:pt x="1365" y="886"/>
                    </a:cubicBezTo>
                    <a:lnTo>
                      <a:pt x="1365" y="886"/>
                    </a:lnTo>
                    <a:cubicBezTo>
                      <a:pt x="1435" y="762"/>
                      <a:pt x="1431" y="614"/>
                      <a:pt x="1402" y="466"/>
                    </a:cubicBezTo>
                    <a:cubicBezTo>
                      <a:pt x="1326" y="164"/>
                      <a:pt x="1058" y="1"/>
                      <a:pt x="792" y="1"/>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13" name="Google Shape;2113;p78">
            <a:extLst>
              <a:ext uri="{FF2B5EF4-FFF2-40B4-BE49-F238E27FC236}">
                <a16:creationId xmlns:a16="http://schemas.microsoft.com/office/drawing/2014/main" id="{864B7F5E-23CC-D89C-8CAF-D2B882C632FB}"/>
              </a:ext>
            </a:extLst>
          </p:cNvPr>
          <p:cNvGrpSpPr/>
          <p:nvPr/>
        </p:nvGrpSpPr>
        <p:grpSpPr>
          <a:xfrm>
            <a:off x="6992710" y="2968075"/>
            <a:ext cx="229461" cy="528916"/>
            <a:chOff x="6992710" y="2968075"/>
            <a:chExt cx="229461" cy="528916"/>
          </a:xfrm>
        </p:grpSpPr>
        <p:cxnSp>
          <p:nvCxnSpPr>
            <p:cNvPr id="2114" name="Google Shape;2114;p78">
              <a:extLst>
                <a:ext uri="{FF2B5EF4-FFF2-40B4-BE49-F238E27FC236}">
                  <a16:creationId xmlns:a16="http://schemas.microsoft.com/office/drawing/2014/main" id="{A0DFD50C-EA4D-E918-B87E-703FF0D7D87B}"/>
                </a:ext>
              </a:extLst>
            </p:cNvPr>
            <p:cNvCxnSpPr>
              <a:stCxn id="2086" idx="0"/>
            </p:cNvCxnSpPr>
            <p:nvPr/>
          </p:nvCxnSpPr>
          <p:spPr>
            <a:xfrm rot="10800000">
              <a:off x="7108000" y="2968075"/>
              <a:ext cx="0" cy="528300"/>
            </a:xfrm>
            <a:prstGeom prst="straightConnector1">
              <a:avLst/>
            </a:prstGeom>
            <a:noFill/>
            <a:ln w="19050" cap="flat" cmpd="sng">
              <a:solidFill>
                <a:schemeClr val="accent1"/>
              </a:solidFill>
              <a:prstDash val="solid"/>
              <a:round/>
              <a:headEnd type="none" w="med" len="med"/>
              <a:tailEnd type="none" w="med" len="med"/>
            </a:ln>
          </p:spPr>
        </p:cxnSp>
        <p:grpSp>
          <p:nvGrpSpPr>
            <p:cNvPr id="2115" name="Google Shape;2115;p78">
              <a:extLst>
                <a:ext uri="{FF2B5EF4-FFF2-40B4-BE49-F238E27FC236}">
                  <a16:creationId xmlns:a16="http://schemas.microsoft.com/office/drawing/2014/main" id="{B63BB25E-B89B-2490-E059-3565C015959C}"/>
                </a:ext>
              </a:extLst>
            </p:cNvPr>
            <p:cNvGrpSpPr/>
            <p:nvPr/>
          </p:nvGrpSpPr>
          <p:grpSpPr>
            <a:xfrm flipH="1">
              <a:off x="6992710" y="3122069"/>
              <a:ext cx="229461" cy="374922"/>
              <a:chOff x="1570963" y="1098735"/>
              <a:chExt cx="246705" cy="403099"/>
            </a:xfrm>
          </p:grpSpPr>
          <p:sp>
            <p:nvSpPr>
              <p:cNvPr id="2116" name="Google Shape;2116;p78">
                <a:extLst>
                  <a:ext uri="{FF2B5EF4-FFF2-40B4-BE49-F238E27FC236}">
                    <a16:creationId xmlns:a16="http://schemas.microsoft.com/office/drawing/2014/main" id="{CC3DCA09-52B9-DAD0-2829-17050CAC268E}"/>
                  </a:ext>
                </a:extLst>
              </p:cNvPr>
              <p:cNvSpPr/>
              <p:nvPr/>
            </p:nvSpPr>
            <p:spPr>
              <a:xfrm>
                <a:off x="1570963" y="1098735"/>
                <a:ext cx="246705" cy="403099"/>
              </a:xfrm>
              <a:custGeom>
                <a:avLst/>
                <a:gdLst/>
                <a:ahLst/>
                <a:cxnLst/>
                <a:rect l="l" t="t" r="r" b="b"/>
                <a:pathLst>
                  <a:path w="7840" h="12810" extrusionOk="0">
                    <a:moveTo>
                      <a:pt x="3903" y="0"/>
                    </a:moveTo>
                    <a:cubicBezTo>
                      <a:pt x="3903" y="0"/>
                      <a:pt x="1" y="6739"/>
                      <a:pt x="1" y="8907"/>
                    </a:cubicBezTo>
                    <a:cubicBezTo>
                      <a:pt x="1" y="11075"/>
                      <a:pt x="1735" y="12810"/>
                      <a:pt x="3903" y="12810"/>
                    </a:cubicBezTo>
                    <a:cubicBezTo>
                      <a:pt x="6072" y="12810"/>
                      <a:pt x="7840" y="11075"/>
                      <a:pt x="7840" y="8907"/>
                    </a:cubicBezTo>
                    <a:cubicBezTo>
                      <a:pt x="7840" y="6739"/>
                      <a:pt x="3903" y="0"/>
                      <a:pt x="3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8">
                <a:extLst>
                  <a:ext uri="{FF2B5EF4-FFF2-40B4-BE49-F238E27FC236}">
                    <a16:creationId xmlns:a16="http://schemas.microsoft.com/office/drawing/2014/main" id="{19BFE62C-B77F-651A-ECE2-9699005DBC80}"/>
                  </a:ext>
                </a:extLst>
              </p:cNvPr>
              <p:cNvSpPr/>
              <p:nvPr/>
            </p:nvSpPr>
            <p:spPr>
              <a:xfrm>
                <a:off x="1598245" y="1334961"/>
                <a:ext cx="66176" cy="120772"/>
              </a:xfrm>
              <a:custGeom>
                <a:avLst/>
                <a:gdLst/>
                <a:ahLst/>
                <a:cxnLst/>
                <a:rect l="l" t="t" r="r" b="b"/>
                <a:pathLst>
                  <a:path w="2103" h="3838" extrusionOk="0">
                    <a:moveTo>
                      <a:pt x="792" y="1"/>
                    </a:moveTo>
                    <a:cubicBezTo>
                      <a:pt x="587" y="1"/>
                      <a:pt x="384" y="96"/>
                      <a:pt x="268" y="299"/>
                    </a:cubicBezTo>
                    <a:cubicBezTo>
                      <a:pt x="134" y="633"/>
                      <a:pt x="34" y="966"/>
                      <a:pt x="34" y="1300"/>
                    </a:cubicBezTo>
                    <a:cubicBezTo>
                      <a:pt x="1" y="1600"/>
                      <a:pt x="34" y="1900"/>
                      <a:pt x="101" y="2200"/>
                    </a:cubicBezTo>
                    <a:cubicBezTo>
                      <a:pt x="268" y="2834"/>
                      <a:pt x="635" y="3368"/>
                      <a:pt x="1168" y="3768"/>
                    </a:cubicBezTo>
                    <a:cubicBezTo>
                      <a:pt x="1251" y="3809"/>
                      <a:pt x="1359" y="3838"/>
                      <a:pt x="1461" y="3838"/>
                    </a:cubicBezTo>
                    <a:cubicBezTo>
                      <a:pt x="1524" y="3838"/>
                      <a:pt x="1584" y="3827"/>
                      <a:pt x="1635" y="3802"/>
                    </a:cubicBezTo>
                    <a:cubicBezTo>
                      <a:pt x="1802" y="3768"/>
                      <a:pt x="1936" y="3668"/>
                      <a:pt x="2036" y="3535"/>
                    </a:cubicBezTo>
                    <a:cubicBezTo>
                      <a:pt x="2102" y="3401"/>
                      <a:pt x="2102" y="3235"/>
                      <a:pt x="2069" y="3068"/>
                    </a:cubicBezTo>
                    <a:cubicBezTo>
                      <a:pt x="2002" y="2901"/>
                      <a:pt x="1902" y="2768"/>
                      <a:pt x="1769" y="2701"/>
                    </a:cubicBezTo>
                    <a:lnTo>
                      <a:pt x="1769" y="2701"/>
                    </a:lnTo>
                    <a:cubicBezTo>
                      <a:pt x="1807" y="2720"/>
                      <a:pt x="1846" y="2739"/>
                      <a:pt x="1852" y="2739"/>
                    </a:cubicBezTo>
                    <a:cubicBezTo>
                      <a:pt x="1857" y="2739"/>
                      <a:pt x="1844" y="2729"/>
                      <a:pt x="1802" y="2701"/>
                    </a:cubicBezTo>
                    <a:lnTo>
                      <a:pt x="1769" y="2634"/>
                    </a:lnTo>
                    <a:lnTo>
                      <a:pt x="1635" y="2534"/>
                    </a:lnTo>
                    <a:cubicBezTo>
                      <a:pt x="1613" y="2511"/>
                      <a:pt x="1560" y="2428"/>
                      <a:pt x="1559" y="2428"/>
                    </a:cubicBezTo>
                    <a:lnTo>
                      <a:pt x="1559" y="2428"/>
                    </a:lnTo>
                    <a:cubicBezTo>
                      <a:pt x="1558" y="2428"/>
                      <a:pt x="1570" y="2447"/>
                      <a:pt x="1602" y="2501"/>
                    </a:cubicBezTo>
                    <a:lnTo>
                      <a:pt x="1502" y="2367"/>
                    </a:lnTo>
                    <a:cubicBezTo>
                      <a:pt x="1469" y="2267"/>
                      <a:pt x="1402" y="2200"/>
                      <a:pt x="1369" y="2100"/>
                    </a:cubicBezTo>
                    <a:lnTo>
                      <a:pt x="1369" y="2034"/>
                    </a:lnTo>
                    <a:cubicBezTo>
                      <a:pt x="1335" y="2000"/>
                      <a:pt x="1335" y="1934"/>
                      <a:pt x="1302" y="1867"/>
                    </a:cubicBezTo>
                    <a:cubicBezTo>
                      <a:pt x="1302" y="1800"/>
                      <a:pt x="1302" y="1767"/>
                      <a:pt x="1268" y="1700"/>
                    </a:cubicBezTo>
                    <a:lnTo>
                      <a:pt x="1268" y="1667"/>
                    </a:lnTo>
                    <a:cubicBezTo>
                      <a:pt x="1268" y="1567"/>
                      <a:pt x="1268" y="1467"/>
                      <a:pt x="1268" y="1366"/>
                    </a:cubicBezTo>
                    <a:cubicBezTo>
                      <a:pt x="1268" y="1321"/>
                      <a:pt x="1284" y="1213"/>
                      <a:pt x="1283" y="1213"/>
                    </a:cubicBezTo>
                    <a:lnTo>
                      <a:pt x="1283" y="1213"/>
                    </a:lnTo>
                    <a:cubicBezTo>
                      <a:pt x="1283" y="1213"/>
                      <a:pt x="1279" y="1236"/>
                      <a:pt x="1268" y="1300"/>
                    </a:cubicBezTo>
                    <a:cubicBezTo>
                      <a:pt x="1268" y="1266"/>
                      <a:pt x="1268" y="1200"/>
                      <a:pt x="1302" y="1166"/>
                    </a:cubicBezTo>
                    <a:cubicBezTo>
                      <a:pt x="1335" y="1100"/>
                      <a:pt x="1335" y="1066"/>
                      <a:pt x="1335" y="1000"/>
                    </a:cubicBezTo>
                    <a:cubicBezTo>
                      <a:pt x="1359" y="976"/>
                      <a:pt x="1400" y="867"/>
                      <a:pt x="1385" y="867"/>
                    </a:cubicBezTo>
                    <a:cubicBezTo>
                      <a:pt x="1382" y="867"/>
                      <a:pt x="1375" y="873"/>
                      <a:pt x="1365" y="886"/>
                    </a:cubicBezTo>
                    <a:lnTo>
                      <a:pt x="1365" y="886"/>
                    </a:lnTo>
                    <a:cubicBezTo>
                      <a:pt x="1435" y="762"/>
                      <a:pt x="1431" y="614"/>
                      <a:pt x="1402" y="466"/>
                    </a:cubicBezTo>
                    <a:cubicBezTo>
                      <a:pt x="1326" y="164"/>
                      <a:pt x="1058" y="1"/>
                      <a:pt x="792" y="1"/>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18" name="Google Shape;2118;p78">
            <a:hlinkClick r:id="rId3" action="ppaction://hlinksldjump"/>
            <a:extLst>
              <a:ext uri="{FF2B5EF4-FFF2-40B4-BE49-F238E27FC236}">
                <a16:creationId xmlns:a16="http://schemas.microsoft.com/office/drawing/2014/main" id="{41870E7A-3998-006E-7BBD-B967D99176E2}"/>
              </a:ext>
            </a:extLst>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2119" name="Google Shape;2119;p78">
            <a:hlinkClick r:id="rId4" action="ppaction://hlinksldjump"/>
            <a:extLst>
              <a:ext uri="{FF2B5EF4-FFF2-40B4-BE49-F238E27FC236}">
                <a16:creationId xmlns:a16="http://schemas.microsoft.com/office/drawing/2014/main" id="{6EBEEA4E-D824-8270-B317-78A9D3C90154}"/>
              </a:ext>
            </a:extLst>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2</a:t>
            </a:r>
            <a:endParaRPr>
              <a:solidFill>
                <a:schemeClr val="accent5"/>
              </a:solidFill>
              <a:latin typeface="Bungee"/>
              <a:ea typeface="Bungee"/>
              <a:cs typeface="Bungee"/>
              <a:sym typeface="Bungee"/>
            </a:endParaRPr>
          </a:p>
        </p:txBody>
      </p:sp>
      <p:sp>
        <p:nvSpPr>
          <p:cNvPr id="2120" name="Google Shape;2120;p78">
            <a:hlinkClick r:id="" action="ppaction://hlinkshowjump?jump=nextslide"/>
            <a:extLst>
              <a:ext uri="{FF2B5EF4-FFF2-40B4-BE49-F238E27FC236}">
                <a16:creationId xmlns:a16="http://schemas.microsoft.com/office/drawing/2014/main" id="{27524E94-56C1-9C80-9019-7DA2BE22ECEB}"/>
              </a:ext>
            </a:extLst>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121" name="Google Shape;2121;p78">
            <a:hlinkClick r:id="" action="ppaction://hlinkshowjump?jump=previousslide"/>
            <a:extLst>
              <a:ext uri="{FF2B5EF4-FFF2-40B4-BE49-F238E27FC236}">
                <a16:creationId xmlns:a16="http://schemas.microsoft.com/office/drawing/2014/main" id="{8052F7F3-213D-37D6-5516-F30871AFBA68}"/>
              </a:ext>
            </a:extLst>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extLst>
      <p:ext uri="{BB962C8B-B14F-4D97-AF65-F5344CB8AC3E}">
        <p14:creationId xmlns:p14="http://schemas.microsoft.com/office/powerpoint/2010/main" val="330586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98"/>
                                        </p:tgtEl>
                                        <p:attrNameLst>
                                          <p:attrName>style.visibility</p:attrName>
                                        </p:attrNameLst>
                                      </p:cBhvr>
                                      <p:to>
                                        <p:strVal val="visible"/>
                                      </p:to>
                                    </p:set>
                                    <p:animEffect transition="in" filter="fade">
                                      <p:cBhvr>
                                        <p:cTn id="7" dur="1000"/>
                                        <p:tgtEl>
                                          <p:spTgt spid="209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93"/>
                                        </p:tgtEl>
                                        <p:attrNameLst>
                                          <p:attrName>style.visibility</p:attrName>
                                        </p:attrNameLst>
                                      </p:cBhvr>
                                      <p:to>
                                        <p:strVal val="visible"/>
                                      </p:to>
                                    </p:set>
                                    <p:animEffect transition="in" filter="fade">
                                      <p:cBhvr>
                                        <p:cTn id="11" dur="1000"/>
                                        <p:tgtEl>
                                          <p:spTgt spid="209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08"/>
                                        </p:tgtEl>
                                        <p:attrNameLst>
                                          <p:attrName>style.visibility</p:attrName>
                                        </p:attrNameLst>
                                      </p:cBhvr>
                                      <p:to>
                                        <p:strVal val="visible"/>
                                      </p:to>
                                    </p:set>
                                    <p:animEffect transition="in" filter="fade">
                                      <p:cBhvr>
                                        <p:cTn id="15" dur="1000"/>
                                        <p:tgtEl>
                                          <p:spTgt spid="210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103"/>
                                        </p:tgtEl>
                                        <p:attrNameLst>
                                          <p:attrName>style.visibility</p:attrName>
                                        </p:attrNameLst>
                                      </p:cBhvr>
                                      <p:to>
                                        <p:strVal val="visible"/>
                                      </p:to>
                                    </p:set>
                                    <p:animEffect transition="in" filter="fade">
                                      <p:cBhvr>
                                        <p:cTn id="19" dur="1000"/>
                                        <p:tgtEl>
                                          <p:spTgt spid="2103"/>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113"/>
                                        </p:tgtEl>
                                        <p:attrNameLst>
                                          <p:attrName>style.visibility</p:attrName>
                                        </p:attrNameLst>
                                      </p:cBhvr>
                                      <p:to>
                                        <p:strVal val="visible"/>
                                      </p:to>
                                    </p:set>
                                    <p:animEffect transition="in" filter="fade">
                                      <p:cBhvr>
                                        <p:cTn id="23" dur="1000"/>
                                        <p:tgtEl>
                                          <p:spTgt spid="2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78" name="Google Shape;2278;p80"/>
          <p:cNvSpPr txBox="1">
            <a:spLocks noGrp="1"/>
          </p:cNvSpPr>
          <p:nvPr>
            <p:ph type="title"/>
          </p:nvPr>
        </p:nvSpPr>
        <p:spPr>
          <a:xfrm>
            <a:off x="4129119" y="2086370"/>
            <a:ext cx="4968770" cy="1438200"/>
          </a:xfrm>
          <a:prstGeom prst="rect">
            <a:avLst/>
          </a:prstGeom>
        </p:spPr>
        <p:txBody>
          <a:bodyPr spcFirstLastPara="1" wrap="square" lIns="91425" tIns="91425" rIns="91425" bIns="91425" anchor="ctr" anchorCtr="0">
            <a:noAutofit/>
          </a:bodyPr>
          <a:lstStyle/>
          <a:p>
            <a:pPr lvl="0" algn="l"/>
            <a:r>
              <a:rPr lang="en-US" sz="4400" dirty="0"/>
              <a:t>Proposed </a:t>
            </a:r>
            <a:r>
              <a:rPr lang="en-US" sz="4400" dirty="0">
                <a:solidFill>
                  <a:srgbClr val="FE5145"/>
                </a:solidFill>
              </a:rPr>
              <a:t>Methodology</a:t>
            </a:r>
            <a:endParaRPr sz="4400" dirty="0">
              <a:solidFill>
                <a:srgbClr val="FE5145"/>
              </a:solidFill>
            </a:endParaRPr>
          </a:p>
        </p:txBody>
      </p:sp>
      <p:sp>
        <p:nvSpPr>
          <p:cNvPr id="2279" name="Google Shape;2279;p80"/>
          <p:cNvSpPr txBox="1">
            <a:spLocks noGrp="1"/>
          </p:cNvSpPr>
          <p:nvPr>
            <p:ph type="title" idx="2"/>
          </p:nvPr>
        </p:nvSpPr>
        <p:spPr>
          <a:xfrm>
            <a:off x="6692025" y="709175"/>
            <a:ext cx="15756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2280" name="Google Shape;2280;p80"/>
          <p:cNvSpPr txBox="1">
            <a:spLocks noGrp="1"/>
          </p:cNvSpPr>
          <p:nvPr>
            <p:ph type="subTitle" idx="1"/>
          </p:nvPr>
        </p:nvSpPr>
        <p:spPr>
          <a:xfrm>
            <a:off x="5213208" y="3626954"/>
            <a:ext cx="2775600" cy="739500"/>
          </a:xfrm>
          <a:prstGeom prst="rect">
            <a:avLst/>
          </a:prstGeom>
        </p:spPr>
        <p:txBody>
          <a:bodyPr spcFirstLastPara="1" wrap="square" lIns="91425" tIns="91425" rIns="91425" bIns="91425" anchor="t" anchorCtr="0">
            <a:noAutofit/>
          </a:bodyPr>
          <a:lstStyle/>
          <a:p>
            <a:pPr marL="0" lvl="0" indent="0" algn="l"/>
            <a:r>
              <a:rPr lang="en-US" sz="1400" dirty="0"/>
              <a:t>Approach for Developing an Accurate Diabetes Prediction Model</a:t>
            </a:r>
            <a:endParaRPr sz="1400" dirty="0"/>
          </a:p>
        </p:txBody>
      </p:sp>
      <p:sp>
        <p:nvSpPr>
          <p:cNvPr id="2281" name="Google Shape;2281;p80"/>
          <p:cNvSpPr/>
          <p:nvPr/>
        </p:nvSpPr>
        <p:spPr>
          <a:xfrm>
            <a:off x="1855096" y="1440010"/>
            <a:ext cx="48308" cy="16986"/>
          </a:xfrm>
          <a:custGeom>
            <a:avLst/>
            <a:gdLst/>
            <a:ahLst/>
            <a:cxnLst/>
            <a:rect l="l" t="t" r="r" b="b"/>
            <a:pathLst>
              <a:path w="1604" h="564" extrusionOk="0">
                <a:moveTo>
                  <a:pt x="970" y="0"/>
                </a:moveTo>
                <a:cubicBezTo>
                  <a:pt x="672" y="149"/>
                  <a:pt x="336" y="299"/>
                  <a:pt x="1" y="448"/>
                </a:cubicBezTo>
                <a:lnTo>
                  <a:pt x="187" y="448"/>
                </a:lnTo>
                <a:cubicBezTo>
                  <a:pt x="379" y="469"/>
                  <a:pt x="743" y="564"/>
                  <a:pt x="1046" y="564"/>
                </a:cubicBezTo>
                <a:cubicBezTo>
                  <a:pt x="1272" y="564"/>
                  <a:pt x="1465" y="511"/>
                  <a:pt x="1529" y="336"/>
                </a:cubicBezTo>
                <a:cubicBezTo>
                  <a:pt x="1604" y="75"/>
                  <a:pt x="1268" y="38"/>
                  <a:pt x="1082" y="0"/>
                </a:cubicBez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2" name="Google Shape;2282;p80"/>
          <p:cNvGrpSpPr/>
          <p:nvPr/>
        </p:nvGrpSpPr>
        <p:grpSpPr>
          <a:xfrm>
            <a:off x="1079269" y="1318757"/>
            <a:ext cx="2964134" cy="2830533"/>
            <a:chOff x="1079269" y="1318757"/>
            <a:chExt cx="2964134" cy="2830533"/>
          </a:xfrm>
        </p:grpSpPr>
        <p:sp>
          <p:nvSpPr>
            <p:cNvPr id="2283" name="Google Shape;2283;p80"/>
            <p:cNvSpPr/>
            <p:nvPr/>
          </p:nvSpPr>
          <p:spPr>
            <a:xfrm>
              <a:off x="1121915" y="4079658"/>
              <a:ext cx="2921488" cy="69632"/>
            </a:xfrm>
            <a:custGeom>
              <a:avLst/>
              <a:gdLst/>
              <a:ahLst/>
              <a:cxnLst/>
              <a:rect l="l" t="t" r="r" b="b"/>
              <a:pathLst>
                <a:path w="97003" h="2312" extrusionOk="0">
                  <a:moveTo>
                    <a:pt x="48502" y="0"/>
                  </a:moveTo>
                  <a:cubicBezTo>
                    <a:pt x="21698" y="0"/>
                    <a:pt x="1" y="522"/>
                    <a:pt x="1" y="1156"/>
                  </a:cubicBezTo>
                  <a:cubicBezTo>
                    <a:pt x="1" y="1790"/>
                    <a:pt x="21698" y="2312"/>
                    <a:pt x="48502" y="2312"/>
                  </a:cubicBezTo>
                  <a:cubicBezTo>
                    <a:pt x="75269" y="2312"/>
                    <a:pt x="97003" y="1790"/>
                    <a:pt x="97003" y="1156"/>
                  </a:cubicBezTo>
                  <a:cubicBezTo>
                    <a:pt x="97003" y="522"/>
                    <a:pt x="75269" y="0"/>
                    <a:pt x="48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0"/>
            <p:cNvSpPr/>
            <p:nvPr/>
          </p:nvSpPr>
          <p:spPr>
            <a:xfrm>
              <a:off x="1091617" y="1318757"/>
              <a:ext cx="2795747" cy="2795717"/>
            </a:xfrm>
            <a:custGeom>
              <a:avLst/>
              <a:gdLst/>
              <a:ahLst/>
              <a:cxnLst/>
              <a:rect l="l" t="t" r="r" b="b"/>
              <a:pathLst>
                <a:path w="92828" h="92827" extrusionOk="0">
                  <a:moveTo>
                    <a:pt x="46414" y="0"/>
                  </a:moveTo>
                  <a:cubicBezTo>
                    <a:pt x="20765" y="0"/>
                    <a:pt x="0" y="20765"/>
                    <a:pt x="0" y="46413"/>
                  </a:cubicBezTo>
                  <a:cubicBezTo>
                    <a:pt x="0" y="72025"/>
                    <a:pt x="20765" y="92827"/>
                    <a:pt x="46414" y="92827"/>
                  </a:cubicBezTo>
                  <a:cubicBezTo>
                    <a:pt x="72025" y="92827"/>
                    <a:pt x="92827" y="72025"/>
                    <a:pt x="92827" y="46413"/>
                  </a:cubicBezTo>
                  <a:cubicBezTo>
                    <a:pt x="92827" y="20765"/>
                    <a:pt x="72025" y="0"/>
                    <a:pt x="46414" y="0"/>
                  </a:cubicBezTo>
                  <a:close/>
                </a:path>
              </a:pathLst>
            </a:custGeom>
            <a:solidFill>
              <a:schemeClr val="lt2"/>
            </a:solidFill>
            <a:ln w="23300" cap="flat" cmpd="sng">
              <a:solidFill>
                <a:schemeClr val="lt2"/>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0"/>
            <p:cNvSpPr/>
            <p:nvPr/>
          </p:nvSpPr>
          <p:spPr>
            <a:xfrm>
              <a:off x="1196035" y="1693750"/>
              <a:ext cx="457003" cy="457003"/>
            </a:xfrm>
            <a:custGeom>
              <a:avLst/>
              <a:gdLst/>
              <a:ahLst/>
              <a:cxnLst/>
              <a:rect l="l" t="t" r="r" b="b"/>
              <a:pathLst>
                <a:path w="15174" h="15174" extrusionOk="0">
                  <a:moveTo>
                    <a:pt x="10662" y="1"/>
                  </a:moveTo>
                  <a:cubicBezTo>
                    <a:pt x="10476" y="187"/>
                    <a:pt x="10290" y="373"/>
                    <a:pt x="10103" y="560"/>
                  </a:cubicBezTo>
                  <a:cubicBezTo>
                    <a:pt x="9917" y="746"/>
                    <a:pt x="9730" y="933"/>
                    <a:pt x="9544" y="1119"/>
                  </a:cubicBezTo>
                  <a:cubicBezTo>
                    <a:pt x="9208" y="1454"/>
                    <a:pt x="8873" y="1790"/>
                    <a:pt x="8537" y="2163"/>
                  </a:cubicBezTo>
                  <a:cubicBezTo>
                    <a:pt x="8202" y="2536"/>
                    <a:pt x="7866" y="2871"/>
                    <a:pt x="7568" y="3244"/>
                  </a:cubicBezTo>
                  <a:cubicBezTo>
                    <a:pt x="7270" y="3617"/>
                    <a:pt x="6934" y="3989"/>
                    <a:pt x="6636" y="4362"/>
                  </a:cubicBezTo>
                  <a:cubicBezTo>
                    <a:pt x="6338" y="4735"/>
                    <a:pt x="6040" y="5108"/>
                    <a:pt x="5741" y="5518"/>
                  </a:cubicBezTo>
                  <a:cubicBezTo>
                    <a:pt x="5443" y="5891"/>
                    <a:pt x="5145" y="6301"/>
                    <a:pt x="4847" y="6674"/>
                  </a:cubicBezTo>
                  <a:cubicBezTo>
                    <a:pt x="4586" y="7084"/>
                    <a:pt x="4287" y="7494"/>
                    <a:pt x="4027" y="7867"/>
                  </a:cubicBezTo>
                  <a:cubicBezTo>
                    <a:pt x="3766" y="8277"/>
                    <a:pt x="3505" y="8687"/>
                    <a:pt x="3244" y="9097"/>
                  </a:cubicBezTo>
                  <a:cubicBezTo>
                    <a:pt x="3057" y="9358"/>
                    <a:pt x="2945" y="9619"/>
                    <a:pt x="2759" y="9880"/>
                  </a:cubicBezTo>
                  <a:cubicBezTo>
                    <a:pt x="2573" y="10103"/>
                    <a:pt x="2461" y="10364"/>
                    <a:pt x="2312" y="10625"/>
                  </a:cubicBezTo>
                  <a:lnTo>
                    <a:pt x="2200" y="10812"/>
                  </a:lnTo>
                  <a:lnTo>
                    <a:pt x="1976" y="11184"/>
                  </a:lnTo>
                  <a:lnTo>
                    <a:pt x="1790" y="11557"/>
                  </a:lnTo>
                  <a:lnTo>
                    <a:pt x="1752" y="11632"/>
                  </a:lnTo>
                  <a:cubicBezTo>
                    <a:pt x="1566" y="11967"/>
                    <a:pt x="1380" y="12303"/>
                    <a:pt x="1231" y="12638"/>
                  </a:cubicBezTo>
                  <a:cubicBezTo>
                    <a:pt x="783" y="13459"/>
                    <a:pt x="373" y="14316"/>
                    <a:pt x="0" y="15173"/>
                  </a:cubicBezTo>
                  <a:cubicBezTo>
                    <a:pt x="112" y="15136"/>
                    <a:pt x="224" y="15099"/>
                    <a:pt x="336" y="15024"/>
                  </a:cubicBezTo>
                  <a:cubicBezTo>
                    <a:pt x="634" y="14912"/>
                    <a:pt x="1044" y="14950"/>
                    <a:pt x="1193" y="14652"/>
                  </a:cubicBezTo>
                  <a:cubicBezTo>
                    <a:pt x="1380" y="14316"/>
                    <a:pt x="1231" y="13831"/>
                    <a:pt x="1380" y="13496"/>
                  </a:cubicBezTo>
                  <a:cubicBezTo>
                    <a:pt x="1417" y="13347"/>
                    <a:pt x="1566" y="13235"/>
                    <a:pt x="1715" y="13235"/>
                  </a:cubicBezTo>
                  <a:cubicBezTo>
                    <a:pt x="1902" y="13198"/>
                    <a:pt x="2051" y="13123"/>
                    <a:pt x="2163" y="13011"/>
                  </a:cubicBezTo>
                  <a:cubicBezTo>
                    <a:pt x="2461" y="12862"/>
                    <a:pt x="2684" y="12638"/>
                    <a:pt x="2871" y="12340"/>
                  </a:cubicBezTo>
                  <a:cubicBezTo>
                    <a:pt x="2983" y="12154"/>
                    <a:pt x="2945" y="12042"/>
                    <a:pt x="3132" y="11893"/>
                  </a:cubicBezTo>
                  <a:cubicBezTo>
                    <a:pt x="3281" y="11781"/>
                    <a:pt x="3430" y="11706"/>
                    <a:pt x="3616" y="11669"/>
                  </a:cubicBezTo>
                  <a:cubicBezTo>
                    <a:pt x="3803" y="11632"/>
                    <a:pt x="3952" y="11595"/>
                    <a:pt x="4138" y="11557"/>
                  </a:cubicBezTo>
                  <a:cubicBezTo>
                    <a:pt x="4250" y="11520"/>
                    <a:pt x="4325" y="11483"/>
                    <a:pt x="4437" y="11483"/>
                  </a:cubicBezTo>
                  <a:cubicBezTo>
                    <a:pt x="4511" y="11483"/>
                    <a:pt x="4623" y="11520"/>
                    <a:pt x="4698" y="11520"/>
                  </a:cubicBezTo>
                  <a:cubicBezTo>
                    <a:pt x="4847" y="11445"/>
                    <a:pt x="4959" y="11296"/>
                    <a:pt x="4959" y="11110"/>
                  </a:cubicBezTo>
                  <a:cubicBezTo>
                    <a:pt x="4996" y="10924"/>
                    <a:pt x="4996" y="10849"/>
                    <a:pt x="5145" y="10700"/>
                  </a:cubicBezTo>
                  <a:cubicBezTo>
                    <a:pt x="5480" y="10402"/>
                    <a:pt x="5853" y="10215"/>
                    <a:pt x="6263" y="10103"/>
                  </a:cubicBezTo>
                  <a:cubicBezTo>
                    <a:pt x="6375" y="10066"/>
                    <a:pt x="6524" y="10066"/>
                    <a:pt x="6636" y="10029"/>
                  </a:cubicBezTo>
                  <a:cubicBezTo>
                    <a:pt x="6748" y="9992"/>
                    <a:pt x="6785" y="9917"/>
                    <a:pt x="6934" y="9880"/>
                  </a:cubicBezTo>
                  <a:cubicBezTo>
                    <a:pt x="7121" y="9880"/>
                    <a:pt x="7307" y="9917"/>
                    <a:pt x="7456" y="9917"/>
                  </a:cubicBezTo>
                  <a:lnTo>
                    <a:pt x="7717" y="9880"/>
                  </a:lnTo>
                  <a:cubicBezTo>
                    <a:pt x="7829" y="9842"/>
                    <a:pt x="7904" y="9842"/>
                    <a:pt x="8053" y="9805"/>
                  </a:cubicBezTo>
                  <a:cubicBezTo>
                    <a:pt x="8202" y="9805"/>
                    <a:pt x="8351" y="9693"/>
                    <a:pt x="8537" y="9656"/>
                  </a:cubicBezTo>
                  <a:cubicBezTo>
                    <a:pt x="8692" y="9641"/>
                    <a:pt x="8853" y="9632"/>
                    <a:pt x="9017" y="9632"/>
                  </a:cubicBezTo>
                  <a:cubicBezTo>
                    <a:pt x="9250" y="9632"/>
                    <a:pt x="9490" y="9650"/>
                    <a:pt x="9730" y="9693"/>
                  </a:cubicBezTo>
                  <a:cubicBezTo>
                    <a:pt x="9796" y="9706"/>
                    <a:pt x="9862" y="9720"/>
                    <a:pt x="9923" y="9720"/>
                  </a:cubicBezTo>
                  <a:cubicBezTo>
                    <a:pt x="10035" y="9720"/>
                    <a:pt x="10129" y="9676"/>
                    <a:pt x="10178" y="9507"/>
                  </a:cubicBezTo>
                  <a:cubicBezTo>
                    <a:pt x="10290" y="9283"/>
                    <a:pt x="10140" y="9209"/>
                    <a:pt x="10029" y="9060"/>
                  </a:cubicBezTo>
                  <a:cubicBezTo>
                    <a:pt x="9917" y="8910"/>
                    <a:pt x="9842" y="8799"/>
                    <a:pt x="9805" y="8649"/>
                  </a:cubicBezTo>
                  <a:cubicBezTo>
                    <a:pt x="9730" y="8426"/>
                    <a:pt x="9730" y="8314"/>
                    <a:pt x="9917" y="8202"/>
                  </a:cubicBezTo>
                  <a:cubicBezTo>
                    <a:pt x="10066" y="8090"/>
                    <a:pt x="10290" y="7904"/>
                    <a:pt x="10103" y="7717"/>
                  </a:cubicBezTo>
                  <a:cubicBezTo>
                    <a:pt x="10029" y="7606"/>
                    <a:pt x="9805" y="7606"/>
                    <a:pt x="9656" y="7606"/>
                  </a:cubicBezTo>
                  <a:cubicBezTo>
                    <a:pt x="9563" y="7587"/>
                    <a:pt x="9460" y="7578"/>
                    <a:pt x="9358" y="7578"/>
                  </a:cubicBezTo>
                  <a:cubicBezTo>
                    <a:pt x="9255" y="7578"/>
                    <a:pt x="9152" y="7587"/>
                    <a:pt x="9059" y="7606"/>
                  </a:cubicBezTo>
                  <a:cubicBezTo>
                    <a:pt x="8868" y="7630"/>
                    <a:pt x="8553" y="7730"/>
                    <a:pt x="8284" y="7730"/>
                  </a:cubicBezTo>
                  <a:cubicBezTo>
                    <a:pt x="8133" y="7730"/>
                    <a:pt x="7997" y="7699"/>
                    <a:pt x="7904" y="7606"/>
                  </a:cubicBezTo>
                  <a:cubicBezTo>
                    <a:pt x="8090" y="7457"/>
                    <a:pt x="8276" y="7345"/>
                    <a:pt x="8463" y="7270"/>
                  </a:cubicBezTo>
                  <a:cubicBezTo>
                    <a:pt x="8761" y="7158"/>
                    <a:pt x="9022" y="7046"/>
                    <a:pt x="9320" y="6935"/>
                  </a:cubicBezTo>
                  <a:cubicBezTo>
                    <a:pt x="9524" y="6867"/>
                    <a:pt x="9759" y="6706"/>
                    <a:pt x="9968" y="6706"/>
                  </a:cubicBezTo>
                  <a:cubicBezTo>
                    <a:pt x="9988" y="6706"/>
                    <a:pt x="10009" y="6708"/>
                    <a:pt x="10029" y="6711"/>
                  </a:cubicBezTo>
                  <a:cubicBezTo>
                    <a:pt x="10252" y="6711"/>
                    <a:pt x="10476" y="6748"/>
                    <a:pt x="10700" y="6748"/>
                  </a:cubicBezTo>
                  <a:lnTo>
                    <a:pt x="11893" y="6897"/>
                  </a:lnTo>
                  <a:cubicBezTo>
                    <a:pt x="12116" y="6897"/>
                    <a:pt x="12303" y="6935"/>
                    <a:pt x="12526" y="6935"/>
                  </a:cubicBezTo>
                  <a:cubicBezTo>
                    <a:pt x="12561" y="6940"/>
                    <a:pt x="12593" y="6942"/>
                    <a:pt x="12622" y="6942"/>
                  </a:cubicBezTo>
                  <a:cubicBezTo>
                    <a:pt x="12810" y="6942"/>
                    <a:pt x="12892" y="6845"/>
                    <a:pt x="13086" y="6748"/>
                  </a:cubicBezTo>
                  <a:cubicBezTo>
                    <a:pt x="13272" y="6674"/>
                    <a:pt x="13458" y="6599"/>
                    <a:pt x="13645" y="6562"/>
                  </a:cubicBezTo>
                  <a:cubicBezTo>
                    <a:pt x="13757" y="6525"/>
                    <a:pt x="13794" y="6450"/>
                    <a:pt x="13943" y="6413"/>
                  </a:cubicBezTo>
                  <a:lnTo>
                    <a:pt x="14278" y="6375"/>
                  </a:lnTo>
                  <a:cubicBezTo>
                    <a:pt x="14296" y="6372"/>
                    <a:pt x="14315" y="6370"/>
                    <a:pt x="14335" y="6370"/>
                  </a:cubicBezTo>
                  <a:cubicBezTo>
                    <a:pt x="14449" y="6370"/>
                    <a:pt x="14590" y="6422"/>
                    <a:pt x="14705" y="6422"/>
                  </a:cubicBezTo>
                  <a:cubicBezTo>
                    <a:pt x="14775" y="6422"/>
                    <a:pt x="14836" y="6403"/>
                    <a:pt x="14875" y="6338"/>
                  </a:cubicBezTo>
                  <a:cubicBezTo>
                    <a:pt x="14950" y="6189"/>
                    <a:pt x="14838" y="5928"/>
                    <a:pt x="14950" y="5742"/>
                  </a:cubicBezTo>
                  <a:cubicBezTo>
                    <a:pt x="15024" y="5667"/>
                    <a:pt x="15099" y="5630"/>
                    <a:pt x="15136" y="5481"/>
                  </a:cubicBezTo>
                  <a:cubicBezTo>
                    <a:pt x="15136" y="5406"/>
                    <a:pt x="15173" y="5294"/>
                    <a:pt x="15173" y="5220"/>
                  </a:cubicBezTo>
                  <a:cubicBezTo>
                    <a:pt x="15173" y="5071"/>
                    <a:pt x="15173" y="5071"/>
                    <a:pt x="15061" y="4959"/>
                  </a:cubicBezTo>
                  <a:cubicBezTo>
                    <a:pt x="14987" y="4921"/>
                    <a:pt x="14875" y="4884"/>
                    <a:pt x="14800" y="4847"/>
                  </a:cubicBezTo>
                  <a:cubicBezTo>
                    <a:pt x="14502" y="4735"/>
                    <a:pt x="13794" y="4586"/>
                    <a:pt x="13943" y="4176"/>
                  </a:cubicBezTo>
                  <a:cubicBezTo>
                    <a:pt x="14018" y="3915"/>
                    <a:pt x="14167" y="3803"/>
                    <a:pt x="13943" y="3542"/>
                  </a:cubicBezTo>
                  <a:cubicBezTo>
                    <a:pt x="13794" y="3393"/>
                    <a:pt x="13719" y="3207"/>
                    <a:pt x="13682" y="2983"/>
                  </a:cubicBezTo>
                  <a:cubicBezTo>
                    <a:pt x="13570" y="2610"/>
                    <a:pt x="13496" y="2200"/>
                    <a:pt x="13533" y="1790"/>
                  </a:cubicBezTo>
                  <a:cubicBezTo>
                    <a:pt x="13384" y="1753"/>
                    <a:pt x="13421" y="1566"/>
                    <a:pt x="13272" y="1529"/>
                  </a:cubicBezTo>
                  <a:cubicBezTo>
                    <a:pt x="13226" y="1514"/>
                    <a:pt x="13173" y="1505"/>
                    <a:pt x="13119" y="1505"/>
                  </a:cubicBezTo>
                  <a:cubicBezTo>
                    <a:pt x="13043" y="1505"/>
                    <a:pt x="12965" y="1523"/>
                    <a:pt x="12899" y="1566"/>
                  </a:cubicBezTo>
                  <a:cubicBezTo>
                    <a:pt x="12675" y="1641"/>
                    <a:pt x="12414" y="1678"/>
                    <a:pt x="12191" y="1790"/>
                  </a:cubicBezTo>
                  <a:cubicBezTo>
                    <a:pt x="11893" y="1939"/>
                    <a:pt x="11706" y="2275"/>
                    <a:pt x="11408" y="2424"/>
                  </a:cubicBezTo>
                  <a:cubicBezTo>
                    <a:pt x="11341" y="2474"/>
                    <a:pt x="11319" y="2494"/>
                    <a:pt x="11302" y="2494"/>
                  </a:cubicBezTo>
                  <a:cubicBezTo>
                    <a:pt x="11281" y="2494"/>
                    <a:pt x="11266" y="2465"/>
                    <a:pt x="11184" y="2424"/>
                  </a:cubicBezTo>
                  <a:cubicBezTo>
                    <a:pt x="11072" y="2386"/>
                    <a:pt x="10923" y="2349"/>
                    <a:pt x="10849" y="2275"/>
                  </a:cubicBezTo>
                  <a:cubicBezTo>
                    <a:pt x="10662" y="2051"/>
                    <a:pt x="10849" y="1827"/>
                    <a:pt x="10998" y="1641"/>
                  </a:cubicBezTo>
                  <a:cubicBezTo>
                    <a:pt x="11296" y="1380"/>
                    <a:pt x="11520" y="1007"/>
                    <a:pt x="11594" y="597"/>
                  </a:cubicBezTo>
                  <a:cubicBezTo>
                    <a:pt x="11594" y="336"/>
                    <a:pt x="11408" y="112"/>
                    <a:pt x="11147" y="112"/>
                  </a:cubicBezTo>
                  <a:cubicBezTo>
                    <a:pt x="10998" y="75"/>
                    <a:pt x="10811" y="38"/>
                    <a:pt x="106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0"/>
            <p:cNvSpPr/>
            <p:nvPr/>
          </p:nvSpPr>
          <p:spPr>
            <a:xfrm>
              <a:off x="1121915" y="2344950"/>
              <a:ext cx="64030" cy="42586"/>
            </a:xfrm>
            <a:custGeom>
              <a:avLst/>
              <a:gdLst/>
              <a:ahLst/>
              <a:cxnLst/>
              <a:rect l="l" t="t" r="r" b="b"/>
              <a:pathLst>
                <a:path w="2126" h="1414" extrusionOk="0">
                  <a:moveTo>
                    <a:pt x="150" y="1"/>
                  </a:moveTo>
                  <a:cubicBezTo>
                    <a:pt x="150" y="75"/>
                    <a:pt x="113" y="150"/>
                    <a:pt x="113" y="225"/>
                  </a:cubicBezTo>
                  <a:lnTo>
                    <a:pt x="1" y="560"/>
                  </a:lnTo>
                  <a:cubicBezTo>
                    <a:pt x="113" y="635"/>
                    <a:pt x="187" y="709"/>
                    <a:pt x="225" y="821"/>
                  </a:cubicBezTo>
                  <a:cubicBezTo>
                    <a:pt x="336" y="1082"/>
                    <a:pt x="374" y="1231"/>
                    <a:pt x="635" y="1306"/>
                  </a:cubicBezTo>
                  <a:cubicBezTo>
                    <a:pt x="821" y="1343"/>
                    <a:pt x="1045" y="1343"/>
                    <a:pt x="1268" y="1380"/>
                  </a:cubicBezTo>
                  <a:cubicBezTo>
                    <a:pt x="1393" y="1380"/>
                    <a:pt x="1567" y="1413"/>
                    <a:pt x="1713" y="1413"/>
                  </a:cubicBezTo>
                  <a:cubicBezTo>
                    <a:pt x="1786" y="1413"/>
                    <a:pt x="1852" y="1405"/>
                    <a:pt x="1902" y="1380"/>
                  </a:cubicBezTo>
                  <a:cubicBezTo>
                    <a:pt x="2126" y="1231"/>
                    <a:pt x="1902" y="1082"/>
                    <a:pt x="1753" y="970"/>
                  </a:cubicBezTo>
                  <a:cubicBezTo>
                    <a:pt x="1604" y="821"/>
                    <a:pt x="1417" y="709"/>
                    <a:pt x="1231" y="635"/>
                  </a:cubicBezTo>
                  <a:cubicBezTo>
                    <a:pt x="1007" y="560"/>
                    <a:pt x="784" y="448"/>
                    <a:pt x="597" y="299"/>
                  </a:cubicBezTo>
                  <a:cubicBezTo>
                    <a:pt x="485" y="187"/>
                    <a:pt x="336" y="75"/>
                    <a:pt x="1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0"/>
            <p:cNvSpPr/>
            <p:nvPr/>
          </p:nvSpPr>
          <p:spPr>
            <a:xfrm>
              <a:off x="1188174" y="2398861"/>
              <a:ext cx="83124" cy="38400"/>
            </a:xfrm>
            <a:custGeom>
              <a:avLst/>
              <a:gdLst/>
              <a:ahLst/>
              <a:cxnLst/>
              <a:rect l="l" t="t" r="r" b="b"/>
              <a:pathLst>
                <a:path w="2760" h="1275" extrusionOk="0">
                  <a:moveTo>
                    <a:pt x="0" y="597"/>
                  </a:moveTo>
                  <a:cubicBezTo>
                    <a:pt x="60" y="597"/>
                    <a:pt x="121" y="609"/>
                    <a:pt x="181" y="616"/>
                  </a:cubicBezTo>
                  <a:lnTo>
                    <a:pt x="181" y="616"/>
                  </a:lnTo>
                  <a:cubicBezTo>
                    <a:pt x="183" y="610"/>
                    <a:pt x="185" y="603"/>
                    <a:pt x="187" y="597"/>
                  </a:cubicBezTo>
                  <a:close/>
                  <a:moveTo>
                    <a:pt x="634" y="0"/>
                  </a:moveTo>
                  <a:cubicBezTo>
                    <a:pt x="560" y="149"/>
                    <a:pt x="597" y="448"/>
                    <a:pt x="448" y="559"/>
                  </a:cubicBezTo>
                  <a:cubicBezTo>
                    <a:pt x="384" y="607"/>
                    <a:pt x="320" y="621"/>
                    <a:pt x="256" y="621"/>
                  </a:cubicBezTo>
                  <a:cubicBezTo>
                    <a:pt x="231" y="621"/>
                    <a:pt x="206" y="619"/>
                    <a:pt x="181" y="616"/>
                  </a:cubicBezTo>
                  <a:lnTo>
                    <a:pt x="181" y="616"/>
                  </a:lnTo>
                  <a:cubicBezTo>
                    <a:pt x="80" y="959"/>
                    <a:pt x="348" y="1275"/>
                    <a:pt x="663" y="1275"/>
                  </a:cubicBezTo>
                  <a:cubicBezTo>
                    <a:pt x="751" y="1275"/>
                    <a:pt x="844" y="1250"/>
                    <a:pt x="932" y="1193"/>
                  </a:cubicBezTo>
                  <a:cubicBezTo>
                    <a:pt x="1081" y="1119"/>
                    <a:pt x="1193" y="932"/>
                    <a:pt x="1342" y="895"/>
                  </a:cubicBezTo>
                  <a:cubicBezTo>
                    <a:pt x="1366" y="892"/>
                    <a:pt x="1389" y="890"/>
                    <a:pt x="1413" y="890"/>
                  </a:cubicBezTo>
                  <a:cubicBezTo>
                    <a:pt x="1650" y="890"/>
                    <a:pt x="1884" y="1047"/>
                    <a:pt x="2088" y="1081"/>
                  </a:cubicBezTo>
                  <a:cubicBezTo>
                    <a:pt x="2177" y="1081"/>
                    <a:pt x="2303" y="1099"/>
                    <a:pt x="2421" y="1099"/>
                  </a:cubicBezTo>
                  <a:cubicBezTo>
                    <a:pt x="2598" y="1099"/>
                    <a:pt x="2759" y="1059"/>
                    <a:pt x="2759" y="858"/>
                  </a:cubicBezTo>
                  <a:cubicBezTo>
                    <a:pt x="2759" y="634"/>
                    <a:pt x="2312" y="373"/>
                    <a:pt x="2163" y="336"/>
                  </a:cubicBezTo>
                  <a:cubicBezTo>
                    <a:pt x="1976" y="299"/>
                    <a:pt x="1790" y="261"/>
                    <a:pt x="1641" y="224"/>
                  </a:cubicBezTo>
                  <a:cubicBezTo>
                    <a:pt x="1529" y="187"/>
                    <a:pt x="1454" y="112"/>
                    <a:pt x="1342" y="75"/>
                  </a:cubicBezTo>
                  <a:cubicBezTo>
                    <a:pt x="1119" y="0"/>
                    <a:pt x="858" y="0"/>
                    <a:pt x="6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0"/>
            <p:cNvSpPr/>
            <p:nvPr/>
          </p:nvSpPr>
          <p:spPr>
            <a:xfrm>
              <a:off x="1297079" y="2426930"/>
              <a:ext cx="40448" cy="21895"/>
            </a:xfrm>
            <a:custGeom>
              <a:avLst/>
              <a:gdLst/>
              <a:ahLst/>
              <a:cxnLst/>
              <a:rect l="l" t="t" r="r" b="b"/>
              <a:pathLst>
                <a:path w="1343" h="727" extrusionOk="0">
                  <a:moveTo>
                    <a:pt x="858" y="0"/>
                  </a:moveTo>
                  <a:cubicBezTo>
                    <a:pt x="577" y="0"/>
                    <a:pt x="329" y="66"/>
                    <a:pt x="84" y="167"/>
                  </a:cubicBezTo>
                  <a:lnTo>
                    <a:pt x="84" y="167"/>
                  </a:lnTo>
                  <a:lnTo>
                    <a:pt x="0" y="112"/>
                  </a:lnTo>
                  <a:lnTo>
                    <a:pt x="0" y="112"/>
                  </a:lnTo>
                  <a:cubicBezTo>
                    <a:pt x="75" y="299"/>
                    <a:pt x="150" y="485"/>
                    <a:pt x="261" y="634"/>
                  </a:cubicBezTo>
                  <a:cubicBezTo>
                    <a:pt x="336" y="709"/>
                    <a:pt x="411" y="709"/>
                    <a:pt x="560" y="709"/>
                  </a:cubicBezTo>
                  <a:cubicBezTo>
                    <a:pt x="611" y="719"/>
                    <a:pt x="682" y="726"/>
                    <a:pt x="759" y="726"/>
                  </a:cubicBezTo>
                  <a:cubicBezTo>
                    <a:pt x="963" y="726"/>
                    <a:pt x="1214" y="674"/>
                    <a:pt x="1268" y="485"/>
                  </a:cubicBezTo>
                  <a:cubicBezTo>
                    <a:pt x="1343" y="187"/>
                    <a:pt x="1082" y="0"/>
                    <a:pt x="8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0"/>
            <p:cNvSpPr/>
            <p:nvPr/>
          </p:nvSpPr>
          <p:spPr>
            <a:xfrm>
              <a:off x="1105080" y="2408950"/>
              <a:ext cx="34846" cy="22498"/>
            </a:xfrm>
            <a:custGeom>
              <a:avLst/>
              <a:gdLst/>
              <a:ahLst/>
              <a:cxnLst/>
              <a:rect l="l" t="t" r="r" b="b"/>
              <a:pathLst>
                <a:path w="1157" h="747" extrusionOk="0">
                  <a:moveTo>
                    <a:pt x="187" y="1"/>
                  </a:moveTo>
                  <a:cubicBezTo>
                    <a:pt x="1" y="75"/>
                    <a:pt x="38" y="262"/>
                    <a:pt x="112" y="411"/>
                  </a:cubicBezTo>
                  <a:cubicBezTo>
                    <a:pt x="150" y="485"/>
                    <a:pt x="187" y="523"/>
                    <a:pt x="224" y="560"/>
                  </a:cubicBezTo>
                  <a:cubicBezTo>
                    <a:pt x="448" y="672"/>
                    <a:pt x="709" y="709"/>
                    <a:pt x="933" y="746"/>
                  </a:cubicBezTo>
                  <a:cubicBezTo>
                    <a:pt x="1119" y="709"/>
                    <a:pt x="1119" y="746"/>
                    <a:pt x="1156" y="560"/>
                  </a:cubicBezTo>
                  <a:cubicBezTo>
                    <a:pt x="1156" y="374"/>
                    <a:pt x="1119" y="374"/>
                    <a:pt x="970" y="262"/>
                  </a:cubicBezTo>
                  <a:lnTo>
                    <a:pt x="1082" y="262"/>
                  </a:lnTo>
                  <a:cubicBezTo>
                    <a:pt x="1104" y="273"/>
                    <a:pt x="1119" y="277"/>
                    <a:pt x="1129" y="277"/>
                  </a:cubicBezTo>
                  <a:cubicBezTo>
                    <a:pt x="1153" y="277"/>
                    <a:pt x="1145" y="251"/>
                    <a:pt x="1119" y="224"/>
                  </a:cubicBezTo>
                  <a:cubicBezTo>
                    <a:pt x="970" y="150"/>
                    <a:pt x="821" y="113"/>
                    <a:pt x="634" y="75"/>
                  </a:cubicBezTo>
                  <a:cubicBezTo>
                    <a:pt x="485" y="38"/>
                    <a:pt x="336" y="1"/>
                    <a:pt x="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0"/>
            <p:cNvSpPr/>
            <p:nvPr/>
          </p:nvSpPr>
          <p:spPr>
            <a:xfrm>
              <a:off x="1561902" y="1903187"/>
              <a:ext cx="79902" cy="56771"/>
            </a:xfrm>
            <a:custGeom>
              <a:avLst/>
              <a:gdLst/>
              <a:ahLst/>
              <a:cxnLst/>
              <a:rect l="l" t="t" r="r" b="b"/>
              <a:pathLst>
                <a:path w="2653" h="1885" extrusionOk="0">
                  <a:moveTo>
                    <a:pt x="1756" y="0"/>
                  </a:moveTo>
                  <a:cubicBezTo>
                    <a:pt x="1588" y="0"/>
                    <a:pt x="1425" y="30"/>
                    <a:pt x="1348" y="92"/>
                  </a:cubicBezTo>
                  <a:cubicBezTo>
                    <a:pt x="1161" y="242"/>
                    <a:pt x="1310" y="353"/>
                    <a:pt x="1198" y="540"/>
                  </a:cubicBezTo>
                  <a:cubicBezTo>
                    <a:pt x="1136" y="665"/>
                    <a:pt x="980" y="685"/>
                    <a:pt x="829" y="685"/>
                  </a:cubicBezTo>
                  <a:cubicBezTo>
                    <a:pt x="757" y="685"/>
                    <a:pt x="686" y="680"/>
                    <a:pt x="626" y="680"/>
                  </a:cubicBezTo>
                  <a:cubicBezTo>
                    <a:pt x="587" y="680"/>
                    <a:pt x="553" y="682"/>
                    <a:pt x="527" y="689"/>
                  </a:cubicBezTo>
                  <a:cubicBezTo>
                    <a:pt x="341" y="726"/>
                    <a:pt x="117" y="763"/>
                    <a:pt x="43" y="950"/>
                  </a:cubicBezTo>
                  <a:cubicBezTo>
                    <a:pt x="1" y="1062"/>
                    <a:pt x="11" y="1127"/>
                    <a:pt x="51" y="1166"/>
                  </a:cubicBezTo>
                  <a:lnTo>
                    <a:pt x="51" y="1166"/>
                  </a:lnTo>
                  <a:cubicBezTo>
                    <a:pt x="46" y="1205"/>
                    <a:pt x="43" y="1245"/>
                    <a:pt x="43" y="1285"/>
                  </a:cubicBezTo>
                  <a:cubicBezTo>
                    <a:pt x="80" y="1323"/>
                    <a:pt x="117" y="1360"/>
                    <a:pt x="117" y="1397"/>
                  </a:cubicBezTo>
                  <a:cubicBezTo>
                    <a:pt x="117" y="1435"/>
                    <a:pt x="80" y="1509"/>
                    <a:pt x="117" y="1584"/>
                  </a:cubicBezTo>
                  <a:cubicBezTo>
                    <a:pt x="149" y="1679"/>
                    <a:pt x="195" y="1707"/>
                    <a:pt x="248" y="1707"/>
                  </a:cubicBezTo>
                  <a:cubicBezTo>
                    <a:pt x="320" y="1707"/>
                    <a:pt x="405" y="1658"/>
                    <a:pt x="490" y="1658"/>
                  </a:cubicBezTo>
                  <a:cubicBezTo>
                    <a:pt x="550" y="1652"/>
                    <a:pt x="609" y="1648"/>
                    <a:pt x="668" y="1648"/>
                  </a:cubicBezTo>
                  <a:cubicBezTo>
                    <a:pt x="945" y="1648"/>
                    <a:pt x="1221" y="1715"/>
                    <a:pt x="1497" y="1807"/>
                  </a:cubicBezTo>
                  <a:cubicBezTo>
                    <a:pt x="1616" y="1860"/>
                    <a:pt x="1739" y="1885"/>
                    <a:pt x="1862" y="1885"/>
                  </a:cubicBezTo>
                  <a:cubicBezTo>
                    <a:pt x="2087" y="1885"/>
                    <a:pt x="2311" y="1803"/>
                    <a:pt x="2503" y="1658"/>
                  </a:cubicBezTo>
                  <a:cubicBezTo>
                    <a:pt x="2652" y="1509"/>
                    <a:pt x="2652" y="1248"/>
                    <a:pt x="2429" y="1099"/>
                  </a:cubicBezTo>
                  <a:cubicBezTo>
                    <a:pt x="2280" y="950"/>
                    <a:pt x="2130" y="1024"/>
                    <a:pt x="1944" y="950"/>
                  </a:cubicBezTo>
                  <a:cubicBezTo>
                    <a:pt x="1571" y="838"/>
                    <a:pt x="2391" y="465"/>
                    <a:pt x="2280" y="167"/>
                  </a:cubicBezTo>
                  <a:cubicBezTo>
                    <a:pt x="2236" y="58"/>
                    <a:pt x="1990" y="0"/>
                    <a:pt x="1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0"/>
            <p:cNvSpPr/>
            <p:nvPr/>
          </p:nvSpPr>
          <p:spPr>
            <a:xfrm>
              <a:off x="1749564" y="1451244"/>
              <a:ext cx="591719" cy="311716"/>
            </a:xfrm>
            <a:custGeom>
              <a:avLst/>
              <a:gdLst/>
              <a:ahLst/>
              <a:cxnLst/>
              <a:rect l="l" t="t" r="r" b="b"/>
              <a:pathLst>
                <a:path w="19647" h="10350" extrusionOk="0">
                  <a:moveTo>
                    <a:pt x="14204" y="0"/>
                  </a:moveTo>
                  <a:cubicBezTo>
                    <a:pt x="13980" y="37"/>
                    <a:pt x="13719" y="75"/>
                    <a:pt x="13458" y="112"/>
                  </a:cubicBezTo>
                  <a:cubicBezTo>
                    <a:pt x="13160" y="149"/>
                    <a:pt x="12899" y="186"/>
                    <a:pt x="12564" y="224"/>
                  </a:cubicBezTo>
                  <a:cubicBezTo>
                    <a:pt x="12153" y="224"/>
                    <a:pt x="11743" y="298"/>
                    <a:pt x="11333" y="336"/>
                  </a:cubicBezTo>
                  <a:cubicBezTo>
                    <a:pt x="11147" y="336"/>
                    <a:pt x="10961" y="410"/>
                    <a:pt x="10774" y="410"/>
                  </a:cubicBezTo>
                  <a:cubicBezTo>
                    <a:pt x="10513" y="410"/>
                    <a:pt x="10252" y="373"/>
                    <a:pt x="9991" y="336"/>
                  </a:cubicBezTo>
                  <a:cubicBezTo>
                    <a:pt x="9246" y="261"/>
                    <a:pt x="8500" y="186"/>
                    <a:pt x="7754" y="112"/>
                  </a:cubicBezTo>
                  <a:cubicBezTo>
                    <a:pt x="7570" y="86"/>
                    <a:pt x="7385" y="73"/>
                    <a:pt x="7200" y="73"/>
                  </a:cubicBezTo>
                  <a:cubicBezTo>
                    <a:pt x="6863" y="73"/>
                    <a:pt x="6526" y="114"/>
                    <a:pt x="6189" y="186"/>
                  </a:cubicBezTo>
                  <a:cubicBezTo>
                    <a:pt x="5779" y="336"/>
                    <a:pt x="5369" y="485"/>
                    <a:pt x="4958" y="597"/>
                  </a:cubicBezTo>
                  <a:cubicBezTo>
                    <a:pt x="4847" y="597"/>
                    <a:pt x="4698" y="634"/>
                    <a:pt x="4586" y="634"/>
                  </a:cubicBezTo>
                  <a:cubicBezTo>
                    <a:pt x="4474" y="634"/>
                    <a:pt x="4399" y="708"/>
                    <a:pt x="4287" y="708"/>
                  </a:cubicBezTo>
                  <a:cubicBezTo>
                    <a:pt x="4213" y="708"/>
                    <a:pt x="4101" y="671"/>
                    <a:pt x="3989" y="671"/>
                  </a:cubicBezTo>
                  <a:cubicBezTo>
                    <a:pt x="3840" y="708"/>
                    <a:pt x="3691" y="708"/>
                    <a:pt x="3579" y="708"/>
                  </a:cubicBezTo>
                  <a:cubicBezTo>
                    <a:pt x="3244" y="708"/>
                    <a:pt x="2945" y="746"/>
                    <a:pt x="2647" y="783"/>
                  </a:cubicBezTo>
                  <a:cubicBezTo>
                    <a:pt x="2498" y="820"/>
                    <a:pt x="2386" y="858"/>
                    <a:pt x="2274" y="895"/>
                  </a:cubicBezTo>
                  <a:cubicBezTo>
                    <a:pt x="2200" y="895"/>
                    <a:pt x="2162" y="969"/>
                    <a:pt x="2125" y="969"/>
                  </a:cubicBezTo>
                  <a:cubicBezTo>
                    <a:pt x="2013" y="1007"/>
                    <a:pt x="1902" y="1007"/>
                    <a:pt x="1790" y="1007"/>
                  </a:cubicBezTo>
                  <a:lnTo>
                    <a:pt x="1529" y="1156"/>
                  </a:lnTo>
                  <a:cubicBezTo>
                    <a:pt x="1193" y="1305"/>
                    <a:pt x="895" y="1491"/>
                    <a:pt x="597" y="1678"/>
                  </a:cubicBezTo>
                  <a:cubicBezTo>
                    <a:pt x="485" y="1752"/>
                    <a:pt x="336" y="1827"/>
                    <a:pt x="261" y="1864"/>
                  </a:cubicBezTo>
                  <a:cubicBezTo>
                    <a:pt x="187" y="1939"/>
                    <a:pt x="112" y="1976"/>
                    <a:pt x="0" y="2013"/>
                  </a:cubicBezTo>
                  <a:cubicBezTo>
                    <a:pt x="373" y="2050"/>
                    <a:pt x="783" y="2050"/>
                    <a:pt x="1156" y="2125"/>
                  </a:cubicBezTo>
                  <a:cubicBezTo>
                    <a:pt x="1417" y="2162"/>
                    <a:pt x="1678" y="2274"/>
                    <a:pt x="1902" y="2423"/>
                  </a:cubicBezTo>
                  <a:cubicBezTo>
                    <a:pt x="2013" y="2498"/>
                    <a:pt x="2088" y="2610"/>
                    <a:pt x="2200" y="2684"/>
                  </a:cubicBezTo>
                  <a:cubicBezTo>
                    <a:pt x="2349" y="2759"/>
                    <a:pt x="2461" y="2796"/>
                    <a:pt x="2610" y="2833"/>
                  </a:cubicBezTo>
                  <a:cubicBezTo>
                    <a:pt x="2796" y="2982"/>
                    <a:pt x="3020" y="3169"/>
                    <a:pt x="3206" y="3355"/>
                  </a:cubicBezTo>
                  <a:cubicBezTo>
                    <a:pt x="3430" y="3579"/>
                    <a:pt x="3393" y="3728"/>
                    <a:pt x="3206" y="3952"/>
                  </a:cubicBezTo>
                  <a:cubicBezTo>
                    <a:pt x="2908" y="4250"/>
                    <a:pt x="2759" y="4660"/>
                    <a:pt x="2759" y="5070"/>
                  </a:cubicBezTo>
                  <a:cubicBezTo>
                    <a:pt x="2722" y="5257"/>
                    <a:pt x="2722" y="5480"/>
                    <a:pt x="2722" y="5667"/>
                  </a:cubicBezTo>
                  <a:cubicBezTo>
                    <a:pt x="2722" y="5778"/>
                    <a:pt x="2759" y="5778"/>
                    <a:pt x="2759" y="5890"/>
                  </a:cubicBezTo>
                  <a:cubicBezTo>
                    <a:pt x="2759" y="6077"/>
                    <a:pt x="2684" y="6263"/>
                    <a:pt x="2610" y="6450"/>
                  </a:cubicBezTo>
                  <a:cubicBezTo>
                    <a:pt x="2498" y="6710"/>
                    <a:pt x="2423" y="7009"/>
                    <a:pt x="2312" y="7307"/>
                  </a:cubicBezTo>
                  <a:cubicBezTo>
                    <a:pt x="2274" y="7456"/>
                    <a:pt x="2162" y="7605"/>
                    <a:pt x="2125" y="7754"/>
                  </a:cubicBezTo>
                  <a:cubicBezTo>
                    <a:pt x="2013" y="8164"/>
                    <a:pt x="2162" y="8612"/>
                    <a:pt x="2461" y="8910"/>
                  </a:cubicBezTo>
                  <a:cubicBezTo>
                    <a:pt x="2647" y="9096"/>
                    <a:pt x="2834" y="9283"/>
                    <a:pt x="2983" y="9506"/>
                  </a:cubicBezTo>
                  <a:cubicBezTo>
                    <a:pt x="3206" y="9842"/>
                    <a:pt x="3318" y="10252"/>
                    <a:pt x="3766" y="10327"/>
                  </a:cubicBezTo>
                  <a:cubicBezTo>
                    <a:pt x="3828" y="10342"/>
                    <a:pt x="3890" y="10350"/>
                    <a:pt x="3951" y="10350"/>
                  </a:cubicBezTo>
                  <a:cubicBezTo>
                    <a:pt x="4180" y="10350"/>
                    <a:pt x="4385" y="10243"/>
                    <a:pt x="4474" y="10066"/>
                  </a:cubicBezTo>
                  <a:cubicBezTo>
                    <a:pt x="4809" y="9656"/>
                    <a:pt x="4958" y="9245"/>
                    <a:pt x="5443" y="9022"/>
                  </a:cubicBezTo>
                  <a:cubicBezTo>
                    <a:pt x="5630" y="8910"/>
                    <a:pt x="5816" y="8873"/>
                    <a:pt x="6002" y="8798"/>
                  </a:cubicBezTo>
                  <a:cubicBezTo>
                    <a:pt x="6189" y="8724"/>
                    <a:pt x="6338" y="8574"/>
                    <a:pt x="6487" y="8500"/>
                  </a:cubicBezTo>
                  <a:cubicBezTo>
                    <a:pt x="6711" y="8351"/>
                    <a:pt x="6972" y="8239"/>
                    <a:pt x="7233" y="8164"/>
                  </a:cubicBezTo>
                  <a:cubicBezTo>
                    <a:pt x="7326" y="8146"/>
                    <a:pt x="7428" y="8136"/>
                    <a:pt x="7531" y="8136"/>
                  </a:cubicBezTo>
                  <a:cubicBezTo>
                    <a:pt x="7633" y="8136"/>
                    <a:pt x="7736" y="8146"/>
                    <a:pt x="7829" y="8164"/>
                  </a:cubicBezTo>
                  <a:cubicBezTo>
                    <a:pt x="8127" y="8127"/>
                    <a:pt x="8463" y="8127"/>
                    <a:pt x="8761" y="8053"/>
                  </a:cubicBezTo>
                  <a:cubicBezTo>
                    <a:pt x="8947" y="8053"/>
                    <a:pt x="9134" y="8090"/>
                    <a:pt x="9320" y="8090"/>
                  </a:cubicBezTo>
                  <a:cubicBezTo>
                    <a:pt x="9581" y="8090"/>
                    <a:pt x="9842" y="8015"/>
                    <a:pt x="10066" y="7903"/>
                  </a:cubicBezTo>
                  <a:cubicBezTo>
                    <a:pt x="10178" y="7903"/>
                    <a:pt x="10327" y="7829"/>
                    <a:pt x="10439" y="7792"/>
                  </a:cubicBezTo>
                  <a:cubicBezTo>
                    <a:pt x="10588" y="7717"/>
                    <a:pt x="10700" y="7568"/>
                    <a:pt x="10849" y="7493"/>
                  </a:cubicBezTo>
                  <a:cubicBezTo>
                    <a:pt x="11221" y="7307"/>
                    <a:pt x="11632" y="7195"/>
                    <a:pt x="12004" y="7009"/>
                  </a:cubicBezTo>
                  <a:cubicBezTo>
                    <a:pt x="12340" y="6897"/>
                    <a:pt x="12713" y="6822"/>
                    <a:pt x="13048" y="6785"/>
                  </a:cubicBezTo>
                  <a:cubicBezTo>
                    <a:pt x="13496" y="6710"/>
                    <a:pt x="13906" y="6599"/>
                    <a:pt x="14278" y="6450"/>
                  </a:cubicBezTo>
                  <a:cubicBezTo>
                    <a:pt x="14465" y="6375"/>
                    <a:pt x="14800" y="6263"/>
                    <a:pt x="14875" y="6077"/>
                  </a:cubicBezTo>
                  <a:cubicBezTo>
                    <a:pt x="14949" y="5853"/>
                    <a:pt x="14875" y="5816"/>
                    <a:pt x="15024" y="5629"/>
                  </a:cubicBezTo>
                  <a:cubicBezTo>
                    <a:pt x="15136" y="5555"/>
                    <a:pt x="15210" y="5480"/>
                    <a:pt x="15322" y="5368"/>
                  </a:cubicBezTo>
                  <a:cubicBezTo>
                    <a:pt x="15360" y="5294"/>
                    <a:pt x="15397" y="5257"/>
                    <a:pt x="15434" y="5182"/>
                  </a:cubicBezTo>
                  <a:cubicBezTo>
                    <a:pt x="15509" y="5107"/>
                    <a:pt x="15583" y="5070"/>
                    <a:pt x="15695" y="5033"/>
                  </a:cubicBezTo>
                  <a:cubicBezTo>
                    <a:pt x="15881" y="4884"/>
                    <a:pt x="16068" y="4772"/>
                    <a:pt x="16217" y="4623"/>
                  </a:cubicBezTo>
                  <a:cubicBezTo>
                    <a:pt x="16366" y="4511"/>
                    <a:pt x="16515" y="4399"/>
                    <a:pt x="16627" y="4213"/>
                  </a:cubicBezTo>
                  <a:cubicBezTo>
                    <a:pt x="16739" y="4026"/>
                    <a:pt x="16739" y="3803"/>
                    <a:pt x="16851" y="3579"/>
                  </a:cubicBezTo>
                  <a:cubicBezTo>
                    <a:pt x="16963" y="3318"/>
                    <a:pt x="17112" y="3057"/>
                    <a:pt x="17298" y="2871"/>
                  </a:cubicBezTo>
                  <a:cubicBezTo>
                    <a:pt x="17671" y="2498"/>
                    <a:pt x="18044" y="2200"/>
                    <a:pt x="18491" y="1901"/>
                  </a:cubicBezTo>
                  <a:cubicBezTo>
                    <a:pt x="18603" y="1827"/>
                    <a:pt x="18752" y="1752"/>
                    <a:pt x="18901" y="1678"/>
                  </a:cubicBezTo>
                  <a:cubicBezTo>
                    <a:pt x="19013" y="1640"/>
                    <a:pt x="19125" y="1640"/>
                    <a:pt x="19274" y="1603"/>
                  </a:cubicBezTo>
                  <a:cubicBezTo>
                    <a:pt x="19386" y="1603"/>
                    <a:pt x="19609" y="1529"/>
                    <a:pt x="19647" y="1417"/>
                  </a:cubicBezTo>
                  <a:cubicBezTo>
                    <a:pt x="19423" y="1193"/>
                    <a:pt x="19125" y="1044"/>
                    <a:pt x="18789" y="1007"/>
                  </a:cubicBezTo>
                  <a:cubicBezTo>
                    <a:pt x="18669" y="996"/>
                    <a:pt x="18549" y="991"/>
                    <a:pt x="18429" y="991"/>
                  </a:cubicBezTo>
                  <a:cubicBezTo>
                    <a:pt x="18139" y="991"/>
                    <a:pt x="17849" y="1018"/>
                    <a:pt x="17559" y="1044"/>
                  </a:cubicBezTo>
                  <a:cubicBezTo>
                    <a:pt x="17112" y="1044"/>
                    <a:pt x="16702" y="1007"/>
                    <a:pt x="16292" y="858"/>
                  </a:cubicBezTo>
                  <a:cubicBezTo>
                    <a:pt x="16068" y="820"/>
                    <a:pt x="15881" y="708"/>
                    <a:pt x="15695" y="597"/>
                  </a:cubicBezTo>
                  <a:cubicBezTo>
                    <a:pt x="15583" y="522"/>
                    <a:pt x="15471" y="373"/>
                    <a:pt x="15285" y="298"/>
                  </a:cubicBezTo>
                  <a:cubicBezTo>
                    <a:pt x="15173" y="224"/>
                    <a:pt x="14987" y="186"/>
                    <a:pt x="14838" y="149"/>
                  </a:cubicBezTo>
                  <a:cubicBezTo>
                    <a:pt x="14651" y="75"/>
                    <a:pt x="14428" y="37"/>
                    <a:pt x="14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0"/>
            <p:cNvSpPr/>
            <p:nvPr/>
          </p:nvSpPr>
          <p:spPr>
            <a:xfrm>
              <a:off x="1551963" y="1576984"/>
              <a:ext cx="177422" cy="135529"/>
            </a:xfrm>
            <a:custGeom>
              <a:avLst/>
              <a:gdLst/>
              <a:ahLst/>
              <a:cxnLst/>
              <a:rect l="l" t="t" r="r" b="b"/>
              <a:pathLst>
                <a:path w="5891" h="4500" extrusionOk="0">
                  <a:moveTo>
                    <a:pt x="3355" y="0"/>
                  </a:moveTo>
                  <a:lnTo>
                    <a:pt x="3094" y="187"/>
                  </a:lnTo>
                  <a:cubicBezTo>
                    <a:pt x="2759" y="485"/>
                    <a:pt x="2386" y="746"/>
                    <a:pt x="2050" y="1007"/>
                  </a:cubicBezTo>
                  <a:cubicBezTo>
                    <a:pt x="1864" y="1156"/>
                    <a:pt x="1715" y="1305"/>
                    <a:pt x="1528" y="1417"/>
                  </a:cubicBezTo>
                  <a:cubicBezTo>
                    <a:pt x="1603" y="1566"/>
                    <a:pt x="1603" y="1715"/>
                    <a:pt x="1566" y="1864"/>
                  </a:cubicBezTo>
                  <a:cubicBezTo>
                    <a:pt x="1491" y="1976"/>
                    <a:pt x="1230" y="2014"/>
                    <a:pt x="1081" y="2051"/>
                  </a:cubicBezTo>
                  <a:cubicBezTo>
                    <a:pt x="932" y="2125"/>
                    <a:pt x="783" y="2163"/>
                    <a:pt x="634" y="2163"/>
                  </a:cubicBezTo>
                  <a:cubicBezTo>
                    <a:pt x="410" y="2349"/>
                    <a:pt x="186" y="2535"/>
                    <a:pt x="0" y="2722"/>
                  </a:cubicBezTo>
                  <a:cubicBezTo>
                    <a:pt x="75" y="2796"/>
                    <a:pt x="149" y="2871"/>
                    <a:pt x="186" y="2983"/>
                  </a:cubicBezTo>
                  <a:cubicBezTo>
                    <a:pt x="261" y="3095"/>
                    <a:pt x="261" y="3207"/>
                    <a:pt x="298" y="3318"/>
                  </a:cubicBezTo>
                  <a:cubicBezTo>
                    <a:pt x="298" y="3393"/>
                    <a:pt x="186" y="3505"/>
                    <a:pt x="261" y="3617"/>
                  </a:cubicBezTo>
                  <a:cubicBezTo>
                    <a:pt x="336" y="3691"/>
                    <a:pt x="634" y="3691"/>
                    <a:pt x="783" y="3803"/>
                  </a:cubicBezTo>
                  <a:cubicBezTo>
                    <a:pt x="969" y="3878"/>
                    <a:pt x="1118" y="3878"/>
                    <a:pt x="1305" y="3952"/>
                  </a:cubicBezTo>
                  <a:cubicBezTo>
                    <a:pt x="1535" y="4051"/>
                    <a:pt x="1766" y="4499"/>
                    <a:pt x="2048" y="4499"/>
                  </a:cubicBezTo>
                  <a:cubicBezTo>
                    <a:pt x="2085" y="4499"/>
                    <a:pt x="2123" y="4491"/>
                    <a:pt x="2162" y="4474"/>
                  </a:cubicBezTo>
                  <a:cubicBezTo>
                    <a:pt x="2460" y="4362"/>
                    <a:pt x="2610" y="4027"/>
                    <a:pt x="2796" y="3803"/>
                  </a:cubicBezTo>
                  <a:cubicBezTo>
                    <a:pt x="2982" y="3617"/>
                    <a:pt x="3094" y="3691"/>
                    <a:pt x="3281" y="3654"/>
                  </a:cubicBezTo>
                  <a:cubicBezTo>
                    <a:pt x="3430" y="3617"/>
                    <a:pt x="3504" y="3356"/>
                    <a:pt x="3430" y="3207"/>
                  </a:cubicBezTo>
                  <a:cubicBezTo>
                    <a:pt x="3318" y="2871"/>
                    <a:pt x="2684" y="2834"/>
                    <a:pt x="2610" y="2461"/>
                  </a:cubicBezTo>
                  <a:cubicBezTo>
                    <a:pt x="2572" y="2312"/>
                    <a:pt x="2721" y="2088"/>
                    <a:pt x="2833" y="2014"/>
                  </a:cubicBezTo>
                  <a:cubicBezTo>
                    <a:pt x="2919" y="1957"/>
                    <a:pt x="2993" y="1932"/>
                    <a:pt x="3061" y="1932"/>
                  </a:cubicBezTo>
                  <a:cubicBezTo>
                    <a:pt x="3171" y="1932"/>
                    <a:pt x="3263" y="1996"/>
                    <a:pt x="3355" y="2088"/>
                  </a:cubicBezTo>
                  <a:cubicBezTo>
                    <a:pt x="3616" y="2349"/>
                    <a:pt x="3914" y="2573"/>
                    <a:pt x="4213" y="2722"/>
                  </a:cubicBezTo>
                  <a:cubicBezTo>
                    <a:pt x="4352" y="2806"/>
                    <a:pt x="4513" y="2848"/>
                    <a:pt x="4679" y="2848"/>
                  </a:cubicBezTo>
                  <a:cubicBezTo>
                    <a:pt x="4735" y="2848"/>
                    <a:pt x="4790" y="2843"/>
                    <a:pt x="4846" y="2834"/>
                  </a:cubicBezTo>
                  <a:cubicBezTo>
                    <a:pt x="5033" y="2796"/>
                    <a:pt x="5368" y="2834"/>
                    <a:pt x="5555" y="2722"/>
                  </a:cubicBezTo>
                  <a:cubicBezTo>
                    <a:pt x="5890" y="2461"/>
                    <a:pt x="5219" y="2014"/>
                    <a:pt x="5033" y="1790"/>
                  </a:cubicBezTo>
                  <a:cubicBezTo>
                    <a:pt x="4846" y="1678"/>
                    <a:pt x="4735" y="1492"/>
                    <a:pt x="4660" y="1268"/>
                  </a:cubicBezTo>
                  <a:cubicBezTo>
                    <a:pt x="4660" y="1119"/>
                    <a:pt x="4623" y="970"/>
                    <a:pt x="4585" y="858"/>
                  </a:cubicBezTo>
                  <a:cubicBezTo>
                    <a:pt x="4362" y="522"/>
                    <a:pt x="3914" y="597"/>
                    <a:pt x="3691" y="299"/>
                  </a:cubicBezTo>
                  <a:cubicBezTo>
                    <a:pt x="3579" y="187"/>
                    <a:pt x="3467" y="75"/>
                    <a:pt x="3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0"/>
            <p:cNvSpPr/>
            <p:nvPr/>
          </p:nvSpPr>
          <p:spPr>
            <a:xfrm>
              <a:off x="1079269" y="2531227"/>
              <a:ext cx="641111" cy="957375"/>
            </a:xfrm>
            <a:custGeom>
              <a:avLst/>
              <a:gdLst/>
              <a:ahLst/>
              <a:cxnLst/>
              <a:rect l="l" t="t" r="r" b="b"/>
              <a:pathLst>
                <a:path w="21287" h="31788" extrusionOk="0">
                  <a:moveTo>
                    <a:pt x="3164" y="1"/>
                  </a:moveTo>
                  <a:cubicBezTo>
                    <a:pt x="2894" y="1"/>
                    <a:pt x="2635" y="219"/>
                    <a:pt x="2423" y="340"/>
                  </a:cubicBezTo>
                  <a:cubicBezTo>
                    <a:pt x="2051" y="564"/>
                    <a:pt x="1678" y="824"/>
                    <a:pt x="1305" y="1085"/>
                  </a:cubicBezTo>
                  <a:cubicBezTo>
                    <a:pt x="1193" y="1160"/>
                    <a:pt x="1044" y="1272"/>
                    <a:pt x="932" y="1346"/>
                  </a:cubicBezTo>
                  <a:cubicBezTo>
                    <a:pt x="783" y="1495"/>
                    <a:pt x="820" y="1495"/>
                    <a:pt x="858" y="1719"/>
                  </a:cubicBezTo>
                  <a:cubicBezTo>
                    <a:pt x="895" y="1906"/>
                    <a:pt x="858" y="2092"/>
                    <a:pt x="709" y="2241"/>
                  </a:cubicBezTo>
                  <a:lnTo>
                    <a:pt x="597" y="2390"/>
                  </a:lnTo>
                  <a:cubicBezTo>
                    <a:pt x="568" y="2348"/>
                    <a:pt x="524" y="2321"/>
                    <a:pt x="474" y="2321"/>
                  </a:cubicBezTo>
                  <a:cubicBezTo>
                    <a:pt x="391" y="2321"/>
                    <a:pt x="293" y="2392"/>
                    <a:pt x="224" y="2577"/>
                  </a:cubicBezTo>
                  <a:cubicBezTo>
                    <a:pt x="187" y="2763"/>
                    <a:pt x="187" y="2949"/>
                    <a:pt x="187" y="3136"/>
                  </a:cubicBezTo>
                  <a:cubicBezTo>
                    <a:pt x="224" y="3248"/>
                    <a:pt x="261" y="3397"/>
                    <a:pt x="298" y="3509"/>
                  </a:cubicBezTo>
                  <a:cubicBezTo>
                    <a:pt x="448" y="3993"/>
                    <a:pt x="187" y="4702"/>
                    <a:pt x="187" y="5223"/>
                  </a:cubicBezTo>
                  <a:cubicBezTo>
                    <a:pt x="149" y="5447"/>
                    <a:pt x="336" y="5708"/>
                    <a:pt x="112" y="5857"/>
                  </a:cubicBezTo>
                  <a:cubicBezTo>
                    <a:pt x="75" y="5895"/>
                    <a:pt x="37" y="5932"/>
                    <a:pt x="0" y="5969"/>
                  </a:cubicBezTo>
                  <a:lnTo>
                    <a:pt x="0" y="6155"/>
                  </a:lnTo>
                  <a:lnTo>
                    <a:pt x="0" y="7274"/>
                  </a:lnTo>
                  <a:lnTo>
                    <a:pt x="0" y="7870"/>
                  </a:lnTo>
                  <a:cubicBezTo>
                    <a:pt x="0" y="8206"/>
                    <a:pt x="37" y="8653"/>
                    <a:pt x="37" y="8914"/>
                  </a:cubicBezTo>
                  <a:cubicBezTo>
                    <a:pt x="75" y="9212"/>
                    <a:pt x="112" y="9473"/>
                    <a:pt x="112" y="9772"/>
                  </a:cubicBezTo>
                  <a:cubicBezTo>
                    <a:pt x="112" y="10107"/>
                    <a:pt x="149" y="10443"/>
                    <a:pt x="187" y="10815"/>
                  </a:cubicBezTo>
                  <a:lnTo>
                    <a:pt x="187" y="11002"/>
                  </a:lnTo>
                  <a:cubicBezTo>
                    <a:pt x="224" y="11375"/>
                    <a:pt x="261" y="11747"/>
                    <a:pt x="298" y="12120"/>
                  </a:cubicBezTo>
                  <a:lnTo>
                    <a:pt x="298" y="12195"/>
                  </a:lnTo>
                  <a:cubicBezTo>
                    <a:pt x="336" y="12530"/>
                    <a:pt x="373" y="12829"/>
                    <a:pt x="448" y="13164"/>
                  </a:cubicBezTo>
                  <a:cubicBezTo>
                    <a:pt x="485" y="13537"/>
                    <a:pt x="559" y="13910"/>
                    <a:pt x="634" y="14282"/>
                  </a:cubicBezTo>
                  <a:lnTo>
                    <a:pt x="746" y="14879"/>
                  </a:lnTo>
                  <a:cubicBezTo>
                    <a:pt x="746" y="14916"/>
                    <a:pt x="746" y="14991"/>
                    <a:pt x="746" y="15028"/>
                  </a:cubicBezTo>
                  <a:lnTo>
                    <a:pt x="895" y="15699"/>
                  </a:lnTo>
                  <a:cubicBezTo>
                    <a:pt x="932" y="15960"/>
                    <a:pt x="1007" y="16184"/>
                    <a:pt x="1044" y="16445"/>
                  </a:cubicBezTo>
                  <a:cubicBezTo>
                    <a:pt x="1380" y="16780"/>
                    <a:pt x="1715" y="17116"/>
                    <a:pt x="2051" y="17489"/>
                  </a:cubicBezTo>
                  <a:cubicBezTo>
                    <a:pt x="2200" y="17638"/>
                    <a:pt x="2312" y="17638"/>
                    <a:pt x="2386" y="17899"/>
                  </a:cubicBezTo>
                  <a:cubicBezTo>
                    <a:pt x="2423" y="18048"/>
                    <a:pt x="2423" y="18197"/>
                    <a:pt x="2498" y="18346"/>
                  </a:cubicBezTo>
                  <a:cubicBezTo>
                    <a:pt x="2573" y="18532"/>
                    <a:pt x="2684" y="18682"/>
                    <a:pt x="2759" y="18868"/>
                  </a:cubicBezTo>
                  <a:cubicBezTo>
                    <a:pt x="2833" y="19203"/>
                    <a:pt x="2945" y="19502"/>
                    <a:pt x="3020" y="19800"/>
                  </a:cubicBezTo>
                  <a:cubicBezTo>
                    <a:pt x="3281" y="21067"/>
                    <a:pt x="3393" y="22335"/>
                    <a:pt x="3281" y="23602"/>
                  </a:cubicBezTo>
                  <a:cubicBezTo>
                    <a:pt x="3430" y="23975"/>
                    <a:pt x="3579" y="24348"/>
                    <a:pt x="3728" y="24684"/>
                  </a:cubicBezTo>
                  <a:cubicBezTo>
                    <a:pt x="3803" y="24870"/>
                    <a:pt x="3915" y="25094"/>
                    <a:pt x="3989" y="25280"/>
                  </a:cubicBezTo>
                  <a:cubicBezTo>
                    <a:pt x="4064" y="25429"/>
                    <a:pt x="4138" y="25616"/>
                    <a:pt x="4213" y="25802"/>
                  </a:cubicBezTo>
                  <a:cubicBezTo>
                    <a:pt x="4250" y="25877"/>
                    <a:pt x="4287" y="25988"/>
                    <a:pt x="4362" y="26100"/>
                  </a:cubicBezTo>
                  <a:cubicBezTo>
                    <a:pt x="4436" y="26287"/>
                    <a:pt x="4548" y="26473"/>
                    <a:pt x="4623" y="26697"/>
                  </a:cubicBezTo>
                  <a:cubicBezTo>
                    <a:pt x="4921" y="27293"/>
                    <a:pt x="5219" y="27852"/>
                    <a:pt x="5555" y="28449"/>
                  </a:cubicBezTo>
                  <a:cubicBezTo>
                    <a:pt x="5629" y="28635"/>
                    <a:pt x="5741" y="28822"/>
                    <a:pt x="5853" y="29008"/>
                  </a:cubicBezTo>
                  <a:cubicBezTo>
                    <a:pt x="5965" y="29232"/>
                    <a:pt x="6114" y="29455"/>
                    <a:pt x="6226" y="29679"/>
                  </a:cubicBezTo>
                  <a:cubicBezTo>
                    <a:pt x="6338" y="29903"/>
                    <a:pt x="6487" y="30126"/>
                    <a:pt x="6599" y="30276"/>
                  </a:cubicBezTo>
                  <a:cubicBezTo>
                    <a:pt x="6711" y="30462"/>
                    <a:pt x="6822" y="30648"/>
                    <a:pt x="6934" y="30835"/>
                  </a:cubicBezTo>
                  <a:cubicBezTo>
                    <a:pt x="6934" y="30872"/>
                    <a:pt x="6972" y="30909"/>
                    <a:pt x="6972" y="30947"/>
                  </a:cubicBezTo>
                  <a:cubicBezTo>
                    <a:pt x="7121" y="31170"/>
                    <a:pt x="7270" y="31394"/>
                    <a:pt x="7419" y="31618"/>
                  </a:cubicBezTo>
                  <a:cubicBezTo>
                    <a:pt x="7493" y="31618"/>
                    <a:pt x="7605" y="31618"/>
                    <a:pt x="7680" y="31655"/>
                  </a:cubicBezTo>
                  <a:cubicBezTo>
                    <a:pt x="7770" y="31685"/>
                    <a:pt x="7908" y="31787"/>
                    <a:pt x="8017" y="31787"/>
                  </a:cubicBezTo>
                  <a:cubicBezTo>
                    <a:pt x="8043" y="31787"/>
                    <a:pt x="8068" y="31781"/>
                    <a:pt x="8090" y="31767"/>
                  </a:cubicBezTo>
                  <a:cubicBezTo>
                    <a:pt x="8202" y="31655"/>
                    <a:pt x="8239" y="31506"/>
                    <a:pt x="8276" y="31319"/>
                  </a:cubicBezTo>
                  <a:cubicBezTo>
                    <a:pt x="8314" y="31096"/>
                    <a:pt x="7978" y="30611"/>
                    <a:pt x="8276" y="30462"/>
                  </a:cubicBezTo>
                  <a:cubicBezTo>
                    <a:pt x="8301" y="30437"/>
                    <a:pt x="8334" y="30429"/>
                    <a:pt x="8373" y="30429"/>
                  </a:cubicBezTo>
                  <a:cubicBezTo>
                    <a:pt x="8450" y="30429"/>
                    <a:pt x="8550" y="30462"/>
                    <a:pt x="8649" y="30462"/>
                  </a:cubicBezTo>
                  <a:cubicBezTo>
                    <a:pt x="8798" y="30462"/>
                    <a:pt x="8947" y="30462"/>
                    <a:pt x="9096" y="30425"/>
                  </a:cubicBezTo>
                  <a:cubicBezTo>
                    <a:pt x="9469" y="30350"/>
                    <a:pt x="9805" y="30126"/>
                    <a:pt x="10028" y="29791"/>
                  </a:cubicBezTo>
                  <a:cubicBezTo>
                    <a:pt x="10215" y="29567"/>
                    <a:pt x="10327" y="29455"/>
                    <a:pt x="10140" y="29120"/>
                  </a:cubicBezTo>
                  <a:cubicBezTo>
                    <a:pt x="9954" y="28822"/>
                    <a:pt x="9768" y="28561"/>
                    <a:pt x="9917" y="28188"/>
                  </a:cubicBezTo>
                  <a:cubicBezTo>
                    <a:pt x="9954" y="28076"/>
                    <a:pt x="10066" y="27964"/>
                    <a:pt x="10178" y="27927"/>
                  </a:cubicBezTo>
                  <a:cubicBezTo>
                    <a:pt x="10201" y="27923"/>
                    <a:pt x="10224" y="27921"/>
                    <a:pt x="10244" y="27921"/>
                  </a:cubicBezTo>
                  <a:cubicBezTo>
                    <a:pt x="10418" y="27921"/>
                    <a:pt x="10492" y="28051"/>
                    <a:pt x="10625" y="28151"/>
                  </a:cubicBezTo>
                  <a:cubicBezTo>
                    <a:pt x="10774" y="28262"/>
                    <a:pt x="10960" y="28337"/>
                    <a:pt x="11184" y="28374"/>
                  </a:cubicBezTo>
                  <a:cubicBezTo>
                    <a:pt x="11268" y="28410"/>
                    <a:pt x="11355" y="28427"/>
                    <a:pt x="11442" y="28427"/>
                  </a:cubicBezTo>
                  <a:cubicBezTo>
                    <a:pt x="11625" y="28427"/>
                    <a:pt x="11803" y="28352"/>
                    <a:pt x="11930" y="28225"/>
                  </a:cubicBezTo>
                  <a:cubicBezTo>
                    <a:pt x="12191" y="28039"/>
                    <a:pt x="12377" y="27741"/>
                    <a:pt x="12452" y="27405"/>
                  </a:cubicBezTo>
                  <a:cubicBezTo>
                    <a:pt x="12452" y="27219"/>
                    <a:pt x="12489" y="27032"/>
                    <a:pt x="12564" y="26883"/>
                  </a:cubicBezTo>
                  <a:cubicBezTo>
                    <a:pt x="12713" y="26697"/>
                    <a:pt x="12899" y="26510"/>
                    <a:pt x="13085" y="26361"/>
                  </a:cubicBezTo>
                  <a:cubicBezTo>
                    <a:pt x="13421" y="25988"/>
                    <a:pt x="13794" y="25653"/>
                    <a:pt x="14092" y="25280"/>
                  </a:cubicBezTo>
                  <a:cubicBezTo>
                    <a:pt x="14278" y="25019"/>
                    <a:pt x="14390" y="24758"/>
                    <a:pt x="14390" y="24460"/>
                  </a:cubicBezTo>
                  <a:cubicBezTo>
                    <a:pt x="14427" y="24385"/>
                    <a:pt x="14427" y="24273"/>
                    <a:pt x="14427" y="24162"/>
                  </a:cubicBezTo>
                  <a:cubicBezTo>
                    <a:pt x="14427" y="23975"/>
                    <a:pt x="14390" y="23789"/>
                    <a:pt x="14390" y="23640"/>
                  </a:cubicBezTo>
                  <a:cubicBezTo>
                    <a:pt x="14427" y="23230"/>
                    <a:pt x="14949" y="23118"/>
                    <a:pt x="15285" y="23006"/>
                  </a:cubicBezTo>
                  <a:cubicBezTo>
                    <a:pt x="15509" y="23006"/>
                    <a:pt x="15732" y="22931"/>
                    <a:pt x="15956" y="22857"/>
                  </a:cubicBezTo>
                  <a:cubicBezTo>
                    <a:pt x="16217" y="22708"/>
                    <a:pt x="16441" y="22521"/>
                    <a:pt x="16664" y="22298"/>
                  </a:cubicBezTo>
                  <a:cubicBezTo>
                    <a:pt x="17149" y="21999"/>
                    <a:pt x="17559" y="21589"/>
                    <a:pt x="17857" y="21105"/>
                  </a:cubicBezTo>
                  <a:cubicBezTo>
                    <a:pt x="18267" y="20620"/>
                    <a:pt x="18528" y="20061"/>
                    <a:pt x="18677" y="19464"/>
                  </a:cubicBezTo>
                  <a:cubicBezTo>
                    <a:pt x="18827" y="18570"/>
                    <a:pt x="18827" y="17638"/>
                    <a:pt x="18938" y="16743"/>
                  </a:cubicBezTo>
                  <a:cubicBezTo>
                    <a:pt x="19050" y="16296"/>
                    <a:pt x="19311" y="15960"/>
                    <a:pt x="19684" y="15736"/>
                  </a:cubicBezTo>
                  <a:cubicBezTo>
                    <a:pt x="20019" y="15513"/>
                    <a:pt x="20206" y="15550"/>
                    <a:pt x="20280" y="15177"/>
                  </a:cubicBezTo>
                  <a:cubicBezTo>
                    <a:pt x="20392" y="14804"/>
                    <a:pt x="20541" y="14469"/>
                    <a:pt x="20765" y="14171"/>
                  </a:cubicBezTo>
                  <a:cubicBezTo>
                    <a:pt x="20914" y="13872"/>
                    <a:pt x="21287" y="13350"/>
                    <a:pt x="21175" y="13015"/>
                  </a:cubicBezTo>
                  <a:cubicBezTo>
                    <a:pt x="21138" y="12866"/>
                    <a:pt x="20951" y="12829"/>
                    <a:pt x="20840" y="12717"/>
                  </a:cubicBezTo>
                  <a:cubicBezTo>
                    <a:pt x="20653" y="12568"/>
                    <a:pt x="20467" y="12381"/>
                    <a:pt x="20318" y="12195"/>
                  </a:cubicBezTo>
                  <a:cubicBezTo>
                    <a:pt x="20169" y="11971"/>
                    <a:pt x="19982" y="11785"/>
                    <a:pt x="19759" y="11673"/>
                  </a:cubicBezTo>
                  <a:cubicBezTo>
                    <a:pt x="19535" y="11524"/>
                    <a:pt x="19348" y="11375"/>
                    <a:pt x="19162" y="11188"/>
                  </a:cubicBezTo>
                  <a:cubicBezTo>
                    <a:pt x="19087" y="11039"/>
                    <a:pt x="18976" y="10927"/>
                    <a:pt x="18901" y="10815"/>
                  </a:cubicBezTo>
                  <a:cubicBezTo>
                    <a:pt x="18752" y="10741"/>
                    <a:pt x="18640" y="10666"/>
                    <a:pt x="18528" y="10592"/>
                  </a:cubicBezTo>
                  <a:cubicBezTo>
                    <a:pt x="18193" y="10405"/>
                    <a:pt x="17857" y="10256"/>
                    <a:pt x="17484" y="10107"/>
                  </a:cubicBezTo>
                  <a:cubicBezTo>
                    <a:pt x="17223" y="9995"/>
                    <a:pt x="16776" y="9958"/>
                    <a:pt x="16590" y="9809"/>
                  </a:cubicBezTo>
                  <a:cubicBezTo>
                    <a:pt x="16403" y="9660"/>
                    <a:pt x="16254" y="9473"/>
                    <a:pt x="16105" y="9362"/>
                  </a:cubicBezTo>
                  <a:cubicBezTo>
                    <a:pt x="15993" y="9287"/>
                    <a:pt x="15881" y="9138"/>
                    <a:pt x="15770" y="9063"/>
                  </a:cubicBezTo>
                  <a:cubicBezTo>
                    <a:pt x="15658" y="9063"/>
                    <a:pt x="15509" y="9026"/>
                    <a:pt x="15397" y="9026"/>
                  </a:cubicBezTo>
                  <a:cubicBezTo>
                    <a:pt x="15136" y="8951"/>
                    <a:pt x="14875" y="8877"/>
                    <a:pt x="14651" y="8765"/>
                  </a:cubicBezTo>
                  <a:cubicBezTo>
                    <a:pt x="14204" y="8653"/>
                    <a:pt x="13943" y="8169"/>
                    <a:pt x="14129" y="7721"/>
                  </a:cubicBezTo>
                  <a:cubicBezTo>
                    <a:pt x="14167" y="7535"/>
                    <a:pt x="14316" y="7423"/>
                    <a:pt x="14278" y="7162"/>
                  </a:cubicBezTo>
                  <a:cubicBezTo>
                    <a:pt x="14241" y="6901"/>
                    <a:pt x="13868" y="6864"/>
                    <a:pt x="13794" y="6677"/>
                  </a:cubicBezTo>
                  <a:cubicBezTo>
                    <a:pt x="13682" y="6491"/>
                    <a:pt x="13682" y="6267"/>
                    <a:pt x="13570" y="6081"/>
                  </a:cubicBezTo>
                  <a:cubicBezTo>
                    <a:pt x="13421" y="5857"/>
                    <a:pt x="13309" y="5634"/>
                    <a:pt x="13235" y="5373"/>
                  </a:cubicBezTo>
                  <a:cubicBezTo>
                    <a:pt x="13160" y="5149"/>
                    <a:pt x="13048" y="4963"/>
                    <a:pt x="12899" y="4776"/>
                  </a:cubicBezTo>
                  <a:cubicBezTo>
                    <a:pt x="12713" y="4478"/>
                    <a:pt x="12526" y="4515"/>
                    <a:pt x="12228" y="4478"/>
                  </a:cubicBezTo>
                  <a:cubicBezTo>
                    <a:pt x="12042" y="4478"/>
                    <a:pt x="11818" y="4478"/>
                    <a:pt x="11594" y="4441"/>
                  </a:cubicBezTo>
                  <a:cubicBezTo>
                    <a:pt x="11408" y="4403"/>
                    <a:pt x="11259" y="4291"/>
                    <a:pt x="11035" y="4291"/>
                  </a:cubicBezTo>
                  <a:cubicBezTo>
                    <a:pt x="10849" y="4254"/>
                    <a:pt x="10700" y="4142"/>
                    <a:pt x="10550" y="4031"/>
                  </a:cubicBezTo>
                  <a:cubicBezTo>
                    <a:pt x="10327" y="3844"/>
                    <a:pt x="10252" y="3620"/>
                    <a:pt x="10028" y="3434"/>
                  </a:cubicBezTo>
                  <a:cubicBezTo>
                    <a:pt x="9842" y="3322"/>
                    <a:pt x="9693" y="3210"/>
                    <a:pt x="9544" y="3061"/>
                  </a:cubicBezTo>
                  <a:cubicBezTo>
                    <a:pt x="9432" y="2949"/>
                    <a:pt x="9320" y="2838"/>
                    <a:pt x="9171" y="2726"/>
                  </a:cubicBezTo>
                  <a:cubicBezTo>
                    <a:pt x="8985" y="2614"/>
                    <a:pt x="8724" y="2502"/>
                    <a:pt x="8537" y="2353"/>
                  </a:cubicBezTo>
                  <a:cubicBezTo>
                    <a:pt x="8202" y="2092"/>
                    <a:pt x="7978" y="1682"/>
                    <a:pt x="7605" y="1421"/>
                  </a:cubicBezTo>
                  <a:cubicBezTo>
                    <a:pt x="7470" y="1331"/>
                    <a:pt x="7324" y="1298"/>
                    <a:pt x="7175" y="1298"/>
                  </a:cubicBezTo>
                  <a:cubicBezTo>
                    <a:pt x="6830" y="1298"/>
                    <a:pt x="6463" y="1469"/>
                    <a:pt x="6151" y="1495"/>
                  </a:cubicBezTo>
                  <a:cubicBezTo>
                    <a:pt x="5704" y="1495"/>
                    <a:pt x="5257" y="1272"/>
                    <a:pt x="4996" y="936"/>
                  </a:cubicBezTo>
                  <a:cubicBezTo>
                    <a:pt x="4847" y="787"/>
                    <a:pt x="4697" y="601"/>
                    <a:pt x="4511" y="526"/>
                  </a:cubicBezTo>
                  <a:cubicBezTo>
                    <a:pt x="4362" y="489"/>
                    <a:pt x="4213" y="452"/>
                    <a:pt x="4064" y="452"/>
                  </a:cubicBezTo>
                  <a:cubicBezTo>
                    <a:pt x="4024" y="462"/>
                    <a:pt x="3984" y="466"/>
                    <a:pt x="3945" y="466"/>
                  </a:cubicBezTo>
                  <a:cubicBezTo>
                    <a:pt x="3837" y="466"/>
                    <a:pt x="3735" y="432"/>
                    <a:pt x="3654" y="377"/>
                  </a:cubicBezTo>
                  <a:cubicBezTo>
                    <a:pt x="3542" y="265"/>
                    <a:pt x="3505" y="116"/>
                    <a:pt x="3355" y="42"/>
                  </a:cubicBezTo>
                  <a:cubicBezTo>
                    <a:pt x="3291" y="13"/>
                    <a:pt x="3227" y="1"/>
                    <a:pt x="3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0"/>
            <p:cNvSpPr/>
            <p:nvPr/>
          </p:nvSpPr>
          <p:spPr>
            <a:xfrm>
              <a:off x="1832628" y="1767026"/>
              <a:ext cx="154985" cy="54754"/>
            </a:xfrm>
            <a:custGeom>
              <a:avLst/>
              <a:gdLst/>
              <a:ahLst/>
              <a:cxnLst/>
              <a:rect l="l" t="t" r="r" b="b"/>
              <a:pathLst>
                <a:path w="5146" h="1818" extrusionOk="0">
                  <a:moveTo>
                    <a:pt x="208" y="0"/>
                  </a:moveTo>
                  <a:cubicBezTo>
                    <a:pt x="186" y="0"/>
                    <a:pt x="161" y="42"/>
                    <a:pt x="125" y="156"/>
                  </a:cubicBezTo>
                  <a:lnTo>
                    <a:pt x="125" y="156"/>
                  </a:lnTo>
                  <a:cubicBezTo>
                    <a:pt x="170" y="132"/>
                    <a:pt x="222" y="118"/>
                    <a:pt x="280" y="113"/>
                  </a:cubicBezTo>
                  <a:lnTo>
                    <a:pt x="280" y="113"/>
                  </a:lnTo>
                  <a:cubicBezTo>
                    <a:pt x="252" y="53"/>
                    <a:pt x="232" y="0"/>
                    <a:pt x="208" y="0"/>
                  </a:cubicBezTo>
                  <a:close/>
                  <a:moveTo>
                    <a:pt x="125" y="156"/>
                  </a:moveTo>
                  <a:cubicBezTo>
                    <a:pt x="71" y="184"/>
                    <a:pt x="29" y="227"/>
                    <a:pt x="1" y="289"/>
                  </a:cubicBezTo>
                  <a:lnTo>
                    <a:pt x="76" y="326"/>
                  </a:lnTo>
                  <a:cubicBezTo>
                    <a:pt x="94" y="257"/>
                    <a:pt x="110" y="201"/>
                    <a:pt x="125" y="156"/>
                  </a:cubicBezTo>
                  <a:close/>
                  <a:moveTo>
                    <a:pt x="348" y="109"/>
                  </a:moveTo>
                  <a:cubicBezTo>
                    <a:pt x="324" y="109"/>
                    <a:pt x="302" y="110"/>
                    <a:pt x="280" y="113"/>
                  </a:cubicBezTo>
                  <a:lnTo>
                    <a:pt x="280" y="113"/>
                  </a:lnTo>
                  <a:cubicBezTo>
                    <a:pt x="295" y="147"/>
                    <a:pt x="314" y="184"/>
                    <a:pt x="336" y="214"/>
                  </a:cubicBezTo>
                  <a:cubicBezTo>
                    <a:pt x="448" y="401"/>
                    <a:pt x="635" y="401"/>
                    <a:pt x="784" y="513"/>
                  </a:cubicBezTo>
                  <a:cubicBezTo>
                    <a:pt x="1008" y="624"/>
                    <a:pt x="1119" y="848"/>
                    <a:pt x="1082" y="1072"/>
                  </a:cubicBezTo>
                  <a:cubicBezTo>
                    <a:pt x="1045" y="1221"/>
                    <a:pt x="1008" y="1407"/>
                    <a:pt x="1008" y="1556"/>
                  </a:cubicBezTo>
                  <a:cubicBezTo>
                    <a:pt x="1035" y="1724"/>
                    <a:pt x="1168" y="1745"/>
                    <a:pt x="1312" y="1745"/>
                  </a:cubicBezTo>
                  <a:cubicBezTo>
                    <a:pt x="1359" y="1745"/>
                    <a:pt x="1408" y="1743"/>
                    <a:pt x="1455" y="1743"/>
                  </a:cubicBezTo>
                  <a:cubicBezTo>
                    <a:pt x="1604" y="1780"/>
                    <a:pt x="1790" y="1817"/>
                    <a:pt x="1940" y="1817"/>
                  </a:cubicBezTo>
                  <a:cubicBezTo>
                    <a:pt x="2200" y="1817"/>
                    <a:pt x="2424" y="1817"/>
                    <a:pt x="2648" y="1780"/>
                  </a:cubicBezTo>
                  <a:cubicBezTo>
                    <a:pt x="3021" y="1780"/>
                    <a:pt x="3393" y="1706"/>
                    <a:pt x="3766" y="1556"/>
                  </a:cubicBezTo>
                  <a:cubicBezTo>
                    <a:pt x="4027" y="1407"/>
                    <a:pt x="5146" y="774"/>
                    <a:pt x="4400" y="475"/>
                  </a:cubicBezTo>
                  <a:cubicBezTo>
                    <a:pt x="4268" y="449"/>
                    <a:pt x="4118" y="423"/>
                    <a:pt x="3975" y="423"/>
                  </a:cubicBezTo>
                  <a:cubicBezTo>
                    <a:pt x="3916" y="423"/>
                    <a:pt x="3858" y="427"/>
                    <a:pt x="3804" y="438"/>
                  </a:cubicBezTo>
                  <a:lnTo>
                    <a:pt x="2909" y="438"/>
                  </a:lnTo>
                  <a:cubicBezTo>
                    <a:pt x="2797" y="438"/>
                    <a:pt x="2648" y="401"/>
                    <a:pt x="2536" y="401"/>
                  </a:cubicBezTo>
                  <a:cubicBezTo>
                    <a:pt x="2350" y="401"/>
                    <a:pt x="2200" y="438"/>
                    <a:pt x="2014" y="513"/>
                  </a:cubicBezTo>
                  <a:cubicBezTo>
                    <a:pt x="1679" y="513"/>
                    <a:pt x="1343" y="401"/>
                    <a:pt x="1008" y="252"/>
                  </a:cubicBezTo>
                  <a:cubicBezTo>
                    <a:pt x="852" y="207"/>
                    <a:pt x="576" y="109"/>
                    <a:pt x="348" y="1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0"/>
            <p:cNvSpPr/>
            <p:nvPr/>
          </p:nvSpPr>
          <p:spPr>
            <a:xfrm>
              <a:off x="2125671" y="3590128"/>
              <a:ext cx="9035" cy="7891"/>
            </a:xfrm>
            <a:custGeom>
              <a:avLst/>
              <a:gdLst/>
              <a:ahLst/>
              <a:cxnLst/>
              <a:rect l="l" t="t" r="r" b="b"/>
              <a:pathLst>
                <a:path w="300" h="262" extrusionOk="0">
                  <a:moveTo>
                    <a:pt x="262" y="0"/>
                  </a:moveTo>
                  <a:cubicBezTo>
                    <a:pt x="113" y="37"/>
                    <a:pt x="1" y="75"/>
                    <a:pt x="1" y="112"/>
                  </a:cubicBezTo>
                  <a:cubicBezTo>
                    <a:pt x="76" y="187"/>
                    <a:pt x="187" y="261"/>
                    <a:pt x="299" y="261"/>
                  </a:cubicBezTo>
                  <a:cubicBezTo>
                    <a:pt x="299" y="149"/>
                    <a:pt x="299" y="75"/>
                    <a:pt x="262" y="0"/>
                  </a:cubicBez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0"/>
            <p:cNvSpPr/>
            <p:nvPr/>
          </p:nvSpPr>
          <p:spPr>
            <a:xfrm>
              <a:off x="1694539" y="1771784"/>
              <a:ext cx="2202914" cy="1817230"/>
            </a:xfrm>
            <a:custGeom>
              <a:avLst/>
              <a:gdLst/>
              <a:ahLst/>
              <a:cxnLst/>
              <a:rect l="l" t="t" r="r" b="b"/>
              <a:pathLst>
                <a:path w="73144" h="60338" extrusionOk="0">
                  <a:moveTo>
                    <a:pt x="35174" y="14456"/>
                  </a:moveTo>
                  <a:cubicBezTo>
                    <a:pt x="35258" y="14456"/>
                    <a:pt x="35342" y="14465"/>
                    <a:pt x="35416" y="14484"/>
                  </a:cubicBezTo>
                  <a:cubicBezTo>
                    <a:pt x="35677" y="14558"/>
                    <a:pt x="35640" y="14633"/>
                    <a:pt x="35752" y="14782"/>
                  </a:cubicBezTo>
                  <a:cubicBezTo>
                    <a:pt x="35864" y="14968"/>
                    <a:pt x="36237" y="15192"/>
                    <a:pt x="35976" y="15416"/>
                  </a:cubicBezTo>
                  <a:cubicBezTo>
                    <a:pt x="35864" y="15490"/>
                    <a:pt x="35752" y="15565"/>
                    <a:pt x="35603" y="15602"/>
                  </a:cubicBezTo>
                  <a:cubicBezTo>
                    <a:pt x="35454" y="15677"/>
                    <a:pt x="35491" y="15602"/>
                    <a:pt x="35416" y="15789"/>
                  </a:cubicBezTo>
                  <a:cubicBezTo>
                    <a:pt x="35379" y="15938"/>
                    <a:pt x="35379" y="16124"/>
                    <a:pt x="35416" y="16273"/>
                  </a:cubicBezTo>
                  <a:cubicBezTo>
                    <a:pt x="35491" y="16385"/>
                    <a:pt x="35677" y="16385"/>
                    <a:pt x="35752" y="16497"/>
                  </a:cubicBezTo>
                  <a:cubicBezTo>
                    <a:pt x="35864" y="16758"/>
                    <a:pt x="35938" y="16981"/>
                    <a:pt x="35976" y="17242"/>
                  </a:cubicBezTo>
                  <a:cubicBezTo>
                    <a:pt x="36087" y="17541"/>
                    <a:pt x="36087" y="17652"/>
                    <a:pt x="36423" y="17764"/>
                  </a:cubicBezTo>
                  <a:cubicBezTo>
                    <a:pt x="36572" y="17802"/>
                    <a:pt x="36721" y="17764"/>
                    <a:pt x="36796" y="17913"/>
                  </a:cubicBezTo>
                  <a:cubicBezTo>
                    <a:pt x="36796" y="18100"/>
                    <a:pt x="36796" y="18249"/>
                    <a:pt x="36758" y="18398"/>
                  </a:cubicBezTo>
                  <a:cubicBezTo>
                    <a:pt x="36647" y="18547"/>
                    <a:pt x="36460" y="18547"/>
                    <a:pt x="36348" y="18734"/>
                  </a:cubicBezTo>
                  <a:cubicBezTo>
                    <a:pt x="36311" y="18845"/>
                    <a:pt x="36274" y="18957"/>
                    <a:pt x="36311" y="19106"/>
                  </a:cubicBezTo>
                  <a:cubicBezTo>
                    <a:pt x="36311" y="19330"/>
                    <a:pt x="36609" y="19554"/>
                    <a:pt x="36684" y="19815"/>
                  </a:cubicBezTo>
                  <a:cubicBezTo>
                    <a:pt x="36833" y="20150"/>
                    <a:pt x="37206" y="20523"/>
                    <a:pt x="36796" y="20896"/>
                  </a:cubicBezTo>
                  <a:cubicBezTo>
                    <a:pt x="36609" y="21026"/>
                    <a:pt x="36386" y="21092"/>
                    <a:pt x="36157" y="21092"/>
                  </a:cubicBezTo>
                  <a:cubicBezTo>
                    <a:pt x="35929" y="21092"/>
                    <a:pt x="35696" y="21026"/>
                    <a:pt x="35491" y="20896"/>
                  </a:cubicBezTo>
                  <a:cubicBezTo>
                    <a:pt x="35342" y="20784"/>
                    <a:pt x="35006" y="20523"/>
                    <a:pt x="34932" y="20374"/>
                  </a:cubicBezTo>
                  <a:cubicBezTo>
                    <a:pt x="34894" y="20299"/>
                    <a:pt x="34932" y="20188"/>
                    <a:pt x="34932" y="20150"/>
                  </a:cubicBezTo>
                  <a:cubicBezTo>
                    <a:pt x="34894" y="20076"/>
                    <a:pt x="34820" y="19964"/>
                    <a:pt x="34783" y="19889"/>
                  </a:cubicBezTo>
                  <a:cubicBezTo>
                    <a:pt x="34708" y="19703"/>
                    <a:pt x="34559" y="19554"/>
                    <a:pt x="34373" y="19479"/>
                  </a:cubicBezTo>
                  <a:cubicBezTo>
                    <a:pt x="34000" y="19293"/>
                    <a:pt x="33664" y="19256"/>
                    <a:pt x="34074" y="18845"/>
                  </a:cubicBezTo>
                  <a:cubicBezTo>
                    <a:pt x="34223" y="18734"/>
                    <a:pt x="34373" y="18547"/>
                    <a:pt x="34484" y="18398"/>
                  </a:cubicBezTo>
                  <a:cubicBezTo>
                    <a:pt x="34522" y="18361"/>
                    <a:pt x="34522" y="18324"/>
                    <a:pt x="34559" y="18286"/>
                  </a:cubicBezTo>
                  <a:cubicBezTo>
                    <a:pt x="34373" y="18174"/>
                    <a:pt x="34484" y="17988"/>
                    <a:pt x="34484" y="17764"/>
                  </a:cubicBezTo>
                  <a:cubicBezTo>
                    <a:pt x="34484" y="17690"/>
                    <a:pt x="34373" y="17578"/>
                    <a:pt x="34335" y="17503"/>
                  </a:cubicBezTo>
                  <a:cubicBezTo>
                    <a:pt x="34335" y="17317"/>
                    <a:pt x="34410" y="17205"/>
                    <a:pt x="34373" y="17019"/>
                  </a:cubicBezTo>
                  <a:cubicBezTo>
                    <a:pt x="34335" y="16832"/>
                    <a:pt x="34261" y="16646"/>
                    <a:pt x="34149" y="16497"/>
                  </a:cubicBezTo>
                  <a:cubicBezTo>
                    <a:pt x="34037" y="16161"/>
                    <a:pt x="33813" y="15863"/>
                    <a:pt x="33515" y="15639"/>
                  </a:cubicBezTo>
                  <a:cubicBezTo>
                    <a:pt x="33329" y="15528"/>
                    <a:pt x="33254" y="15528"/>
                    <a:pt x="33329" y="15304"/>
                  </a:cubicBezTo>
                  <a:cubicBezTo>
                    <a:pt x="33403" y="15117"/>
                    <a:pt x="33515" y="15006"/>
                    <a:pt x="33701" y="14894"/>
                  </a:cubicBezTo>
                  <a:cubicBezTo>
                    <a:pt x="33851" y="14707"/>
                    <a:pt x="34074" y="14596"/>
                    <a:pt x="34298" y="14484"/>
                  </a:cubicBezTo>
                  <a:lnTo>
                    <a:pt x="34932" y="14484"/>
                  </a:lnTo>
                  <a:cubicBezTo>
                    <a:pt x="35006" y="14465"/>
                    <a:pt x="35090" y="14456"/>
                    <a:pt x="35174" y="14456"/>
                  </a:cubicBezTo>
                  <a:close/>
                  <a:moveTo>
                    <a:pt x="26022" y="23766"/>
                  </a:moveTo>
                  <a:cubicBezTo>
                    <a:pt x="26022" y="24102"/>
                    <a:pt x="26506" y="24139"/>
                    <a:pt x="26730" y="24288"/>
                  </a:cubicBezTo>
                  <a:cubicBezTo>
                    <a:pt x="26954" y="24512"/>
                    <a:pt x="27140" y="24773"/>
                    <a:pt x="27327" y="25034"/>
                  </a:cubicBezTo>
                  <a:cubicBezTo>
                    <a:pt x="27662" y="25630"/>
                    <a:pt x="27960" y="26301"/>
                    <a:pt x="28184" y="26935"/>
                  </a:cubicBezTo>
                  <a:cubicBezTo>
                    <a:pt x="28333" y="27271"/>
                    <a:pt x="28445" y="27606"/>
                    <a:pt x="28520" y="27942"/>
                  </a:cubicBezTo>
                  <a:cubicBezTo>
                    <a:pt x="28631" y="28240"/>
                    <a:pt x="28781" y="28538"/>
                    <a:pt x="28967" y="28799"/>
                  </a:cubicBezTo>
                  <a:cubicBezTo>
                    <a:pt x="29265" y="29284"/>
                    <a:pt x="29489" y="29843"/>
                    <a:pt x="29601" y="30402"/>
                  </a:cubicBezTo>
                  <a:cubicBezTo>
                    <a:pt x="29750" y="30850"/>
                    <a:pt x="29824" y="31371"/>
                    <a:pt x="29936" y="31856"/>
                  </a:cubicBezTo>
                  <a:cubicBezTo>
                    <a:pt x="30011" y="32303"/>
                    <a:pt x="30048" y="32751"/>
                    <a:pt x="30011" y="33198"/>
                  </a:cubicBezTo>
                  <a:cubicBezTo>
                    <a:pt x="30011" y="33347"/>
                    <a:pt x="30048" y="33534"/>
                    <a:pt x="30048" y="33720"/>
                  </a:cubicBezTo>
                  <a:cubicBezTo>
                    <a:pt x="29899" y="33496"/>
                    <a:pt x="29750" y="33235"/>
                    <a:pt x="29563" y="33012"/>
                  </a:cubicBezTo>
                  <a:cubicBezTo>
                    <a:pt x="29340" y="32564"/>
                    <a:pt x="29042" y="32154"/>
                    <a:pt x="28743" y="31744"/>
                  </a:cubicBezTo>
                  <a:cubicBezTo>
                    <a:pt x="28520" y="31483"/>
                    <a:pt x="28408" y="31148"/>
                    <a:pt x="28445" y="30812"/>
                  </a:cubicBezTo>
                  <a:cubicBezTo>
                    <a:pt x="28445" y="30216"/>
                    <a:pt x="28370" y="29657"/>
                    <a:pt x="28221" y="29097"/>
                  </a:cubicBezTo>
                  <a:cubicBezTo>
                    <a:pt x="28110" y="28911"/>
                    <a:pt x="28035" y="28725"/>
                    <a:pt x="27923" y="28575"/>
                  </a:cubicBezTo>
                  <a:cubicBezTo>
                    <a:pt x="27774" y="28352"/>
                    <a:pt x="27699" y="28091"/>
                    <a:pt x="27588" y="27904"/>
                  </a:cubicBezTo>
                  <a:cubicBezTo>
                    <a:pt x="27401" y="27569"/>
                    <a:pt x="27215" y="27271"/>
                    <a:pt x="27028" y="26972"/>
                  </a:cubicBezTo>
                  <a:cubicBezTo>
                    <a:pt x="26805" y="26674"/>
                    <a:pt x="26544" y="26562"/>
                    <a:pt x="26469" y="26152"/>
                  </a:cubicBezTo>
                  <a:cubicBezTo>
                    <a:pt x="26432" y="25929"/>
                    <a:pt x="26469" y="25668"/>
                    <a:pt x="26432" y="25444"/>
                  </a:cubicBezTo>
                  <a:cubicBezTo>
                    <a:pt x="26357" y="25220"/>
                    <a:pt x="26283" y="25034"/>
                    <a:pt x="26171" y="24848"/>
                  </a:cubicBezTo>
                  <a:cubicBezTo>
                    <a:pt x="26059" y="24512"/>
                    <a:pt x="25985" y="24139"/>
                    <a:pt x="26022" y="23766"/>
                  </a:cubicBezTo>
                  <a:close/>
                  <a:moveTo>
                    <a:pt x="23046" y="1"/>
                  </a:moveTo>
                  <a:cubicBezTo>
                    <a:pt x="22835" y="1"/>
                    <a:pt x="22621" y="18"/>
                    <a:pt x="22406" y="56"/>
                  </a:cubicBezTo>
                  <a:cubicBezTo>
                    <a:pt x="21735" y="131"/>
                    <a:pt x="21064" y="243"/>
                    <a:pt x="20430" y="466"/>
                  </a:cubicBezTo>
                  <a:cubicBezTo>
                    <a:pt x="20132" y="616"/>
                    <a:pt x="19833" y="839"/>
                    <a:pt x="19535" y="1100"/>
                  </a:cubicBezTo>
                  <a:cubicBezTo>
                    <a:pt x="19311" y="1249"/>
                    <a:pt x="19088" y="1436"/>
                    <a:pt x="18901" y="1659"/>
                  </a:cubicBezTo>
                  <a:cubicBezTo>
                    <a:pt x="18752" y="1920"/>
                    <a:pt x="18566" y="2144"/>
                    <a:pt x="18342" y="2368"/>
                  </a:cubicBezTo>
                  <a:cubicBezTo>
                    <a:pt x="18081" y="2517"/>
                    <a:pt x="17783" y="2629"/>
                    <a:pt x="17485" y="2666"/>
                  </a:cubicBezTo>
                  <a:cubicBezTo>
                    <a:pt x="16776" y="2815"/>
                    <a:pt x="16105" y="3113"/>
                    <a:pt x="15584" y="3598"/>
                  </a:cubicBezTo>
                  <a:cubicBezTo>
                    <a:pt x="14987" y="4194"/>
                    <a:pt x="14763" y="5425"/>
                    <a:pt x="15733" y="5723"/>
                  </a:cubicBezTo>
                  <a:cubicBezTo>
                    <a:pt x="15863" y="5760"/>
                    <a:pt x="15994" y="5779"/>
                    <a:pt x="16124" y="5779"/>
                  </a:cubicBezTo>
                  <a:cubicBezTo>
                    <a:pt x="16255" y="5779"/>
                    <a:pt x="16385" y="5760"/>
                    <a:pt x="16516" y="5723"/>
                  </a:cubicBezTo>
                  <a:cubicBezTo>
                    <a:pt x="16636" y="5693"/>
                    <a:pt x="16900" y="5591"/>
                    <a:pt x="17096" y="5591"/>
                  </a:cubicBezTo>
                  <a:cubicBezTo>
                    <a:pt x="17144" y="5591"/>
                    <a:pt x="17187" y="5597"/>
                    <a:pt x="17224" y="5611"/>
                  </a:cubicBezTo>
                  <a:cubicBezTo>
                    <a:pt x="17373" y="5648"/>
                    <a:pt x="17373" y="5835"/>
                    <a:pt x="17485" y="5984"/>
                  </a:cubicBezTo>
                  <a:cubicBezTo>
                    <a:pt x="17559" y="6133"/>
                    <a:pt x="17708" y="6245"/>
                    <a:pt x="17858" y="6319"/>
                  </a:cubicBezTo>
                  <a:cubicBezTo>
                    <a:pt x="18156" y="6580"/>
                    <a:pt x="18230" y="6953"/>
                    <a:pt x="18491" y="7214"/>
                  </a:cubicBezTo>
                  <a:cubicBezTo>
                    <a:pt x="18624" y="7347"/>
                    <a:pt x="18749" y="7384"/>
                    <a:pt x="18877" y="7384"/>
                  </a:cubicBezTo>
                  <a:cubicBezTo>
                    <a:pt x="19036" y="7384"/>
                    <a:pt x="19200" y="7326"/>
                    <a:pt x="19386" y="7326"/>
                  </a:cubicBezTo>
                  <a:cubicBezTo>
                    <a:pt x="19498" y="7102"/>
                    <a:pt x="19349" y="6730"/>
                    <a:pt x="19535" y="6543"/>
                  </a:cubicBezTo>
                  <a:cubicBezTo>
                    <a:pt x="19759" y="6431"/>
                    <a:pt x="19983" y="6357"/>
                    <a:pt x="20206" y="6319"/>
                  </a:cubicBezTo>
                  <a:cubicBezTo>
                    <a:pt x="20616" y="6133"/>
                    <a:pt x="21138" y="5947"/>
                    <a:pt x="20989" y="5350"/>
                  </a:cubicBezTo>
                  <a:cubicBezTo>
                    <a:pt x="20877" y="5126"/>
                    <a:pt x="20728" y="4940"/>
                    <a:pt x="20542" y="4754"/>
                  </a:cubicBezTo>
                  <a:cubicBezTo>
                    <a:pt x="20355" y="4605"/>
                    <a:pt x="20094" y="4530"/>
                    <a:pt x="20057" y="4232"/>
                  </a:cubicBezTo>
                  <a:cubicBezTo>
                    <a:pt x="20020" y="3747"/>
                    <a:pt x="20504" y="3561"/>
                    <a:pt x="20803" y="3412"/>
                  </a:cubicBezTo>
                  <a:cubicBezTo>
                    <a:pt x="20840" y="3393"/>
                    <a:pt x="20887" y="3393"/>
                    <a:pt x="20928" y="3393"/>
                  </a:cubicBezTo>
                  <a:cubicBezTo>
                    <a:pt x="20970" y="3393"/>
                    <a:pt x="21008" y="3393"/>
                    <a:pt x="21026" y="3374"/>
                  </a:cubicBezTo>
                  <a:cubicBezTo>
                    <a:pt x="21064" y="3337"/>
                    <a:pt x="21175" y="3151"/>
                    <a:pt x="21250" y="3039"/>
                  </a:cubicBezTo>
                  <a:cubicBezTo>
                    <a:pt x="21399" y="2852"/>
                    <a:pt x="21548" y="2666"/>
                    <a:pt x="21735" y="2480"/>
                  </a:cubicBezTo>
                  <a:cubicBezTo>
                    <a:pt x="21956" y="2341"/>
                    <a:pt x="22198" y="2265"/>
                    <a:pt x="22445" y="2265"/>
                  </a:cubicBezTo>
                  <a:cubicBezTo>
                    <a:pt x="22531" y="2265"/>
                    <a:pt x="22617" y="2274"/>
                    <a:pt x="22704" y="2293"/>
                  </a:cubicBezTo>
                  <a:cubicBezTo>
                    <a:pt x="22965" y="2293"/>
                    <a:pt x="23189" y="2330"/>
                    <a:pt x="23412" y="2405"/>
                  </a:cubicBezTo>
                  <a:cubicBezTo>
                    <a:pt x="23934" y="2703"/>
                    <a:pt x="23338" y="3300"/>
                    <a:pt x="22965" y="3412"/>
                  </a:cubicBezTo>
                  <a:cubicBezTo>
                    <a:pt x="22741" y="3486"/>
                    <a:pt x="22331" y="3412"/>
                    <a:pt x="22145" y="3561"/>
                  </a:cubicBezTo>
                  <a:cubicBezTo>
                    <a:pt x="22033" y="3710"/>
                    <a:pt x="21958" y="3859"/>
                    <a:pt x="21958" y="4045"/>
                  </a:cubicBezTo>
                  <a:cubicBezTo>
                    <a:pt x="21809" y="4493"/>
                    <a:pt x="21809" y="4940"/>
                    <a:pt x="21884" y="5350"/>
                  </a:cubicBezTo>
                  <a:cubicBezTo>
                    <a:pt x="22016" y="5668"/>
                    <a:pt x="22581" y="5760"/>
                    <a:pt x="23031" y="5760"/>
                  </a:cubicBezTo>
                  <a:cubicBezTo>
                    <a:pt x="23214" y="5760"/>
                    <a:pt x="23379" y="5745"/>
                    <a:pt x="23487" y="5723"/>
                  </a:cubicBezTo>
                  <a:cubicBezTo>
                    <a:pt x="23760" y="5668"/>
                    <a:pt x="24033" y="5634"/>
                    <a:pt x="24306" y="5634"/>
                  </a:cubicBezTo>
                  <a:cubicBezTo>
                    <a:pt x="24405" y="5634"/>
                    <a:pt x="24505" y="5638"/>
                    <a:pt x="24605" y="5648"/>
                  </a:cubicBezTo>
                  <a:cubicBezTo>
                    <a:pt x="24829" y="5686"/>
                    <a:pt x="25164" y="5611"/>
                    <a:pt x="25239" y="5835"/>
                  </a:cubicBezTo>
                  <a:cubicBezTo>
                    <a:pt x="25309" y="6079"/>
                    <a:pt x="25150" y="6323"/>
                    <a:pt x="24885" y="6323"/>
                  </a:cubicBezTo>
                  <a:cubicBezTo>
                    <a:pt x="24867" y="6323"/>
                    <a:pt x="24848" y="6322"/>
                    <a:pt x="24829" y="6319"/>
                  </a:cubicBezTo>
                  <a:cubicBezTo>
                    <a:pt x="24531" y="6319"/>
                    <a:pt x="24382" y="6058"/>
                    <a:pt x="24083" y="6021"/>
                  </a:cubicBezTo>
                  <a:cubicBezTo>
                    <a:pt x="23822" y="6021"/>
                    <a:pt x="23599" y="6096"/>
                    <a:pt x="23375" y="6245"/>
                  </a:cubicBezTo>
                  <a:cubicBezTo>
                    <a:pt x="23158" y="6310"/>
                    <a:pt x="22929" y="6350"/>
                    <a:pt x="22702" y="6350"/>
                  </a:cubicBezTo>
                  <a:cubicBezTo>
                    <a:pt x="22538" y="6350"/>
                    <a:pt x="22375" y="6329"/>
                    <a:pt x="22219" y="6282"/>
                  </a:cubicBezTo>
                  <a:cubicBezTo>
                    <a:pt x="22190" y="6280"/>
                    <a:pt x="22162" y="6279"/>
                    <a:pt x="22135" y="6279"/>
                  </a:cubicBezTo>
                  <a:cubicBezTo>
                    <a:pt x="21677" y="6279"/>
                    <a:pt x="21505" y="6572"/>
                    <a:pt x="21399" y="7065"/>
                  </a:cubicBezTo>
                  <a:cubicBezTo>
                    <a:pt x="21399" y="7634"/>
                    <a:pt x="20894" y="8035"/>
                    <a:pt x="20366" y="8035"/>
                  </a:cubicBezTo>
                  <a:cubicBezTo>
                    <a:pt x="20237" y="8035"/>
                    <a:pt x="20107" y="8011"/>
                    <a:pt x="19983" y="7960"/>
                  </a:cubicBezTo>
                  <a:cubicBezTo>
                    <a:pt x="19722" y="7848"/>
                    <a:pt x="19461" y="7848"/>
                    <a:pt x="19237" y="7736"/>
                  </a:cubicBezTo>
                  <a:cubicBezTo>
                    <a:pt x="19013" y="7661"/>
                    <a:pt x="18790" y="7587"/>
                    <a:pt x="18566" y="7550"/>
                  </a:cubicBezTo>
                  <a:cubicBezTo>
                    <a:pt x="18305" y="7550"/>
                    <a:pt x="18081" y="7438"/>
                    <a:pt x="17895" y="7251"/>
                  </a:cubicBezTo>
                  <a:cubicBezTo>
                    <a:pt x="17626" y="6848"/>
                    <a:pt x="17448" y="6415"/>
                    <a:pt x="16952" y="6415"/>
                  </a:cubicBezTo>
                  <a:cubicBezTo>
                    <a:pt x="16898" y="6415"/>
                    <a:pt x="16839" y="6420"/>
                    <a:pt x="16776" y="6431"/>
                  </a:cubicBezTo>
                  <a:cubicBezTo>
                    <a:pt x="16702" y="6618"/>
                    <a:pt x="16702" y="6804"/>
                    <a:pt x="16702" y="6990"/>
                  </a:cubicBezTo>
                  <a:cubicBezTo>
                    <a:pt x="16702" y="7140"/>
                    <a:pt x="16814" y="7289"/>
                    <a:pt x="16739" y="7438"/>
                  </a:cubicBezTo>
                  <a:cubicBezTo>
                    <a:pt x="16670" y="7542"/>
                    <a:pt x="16543" y="7573"/>
                    <a:pt x="16406" y="7573"/>
                  </a:cubicBezTo>
                  <a:cubicBezTo>
                    <a:pt x="16248" y="7573"/>
                    <a:pt x="16076" y="7532"/>
                    <a:pt x="15956" y="7512"/>
                  </a:cubicBezTo>
                  <a:cubicBezTo>
                    <a:pt x="15621" y="7512"/>
                    <a:pt x="15621" y="7512"/>
                    <a:pt x="15360" y="7661"/>
                  </a:cubicBezTo>
                  <a:cubicBezTo>
                    <a:pt x="15099" y="7848"/>
                    <a:pt x="14838" y="8109"/>
                    <a:pt x="14614" y="8370"/>
                  </a:cubicBezTo>
                  <a:cubicBezTo>
                    <a:pt x="14471" y="8545"/>
                    <a:pt x="14307" y="8598"/>
                    <a:pt x="14132" y="8598"/>
                  </a:cubicBezTo>
                  <a:cubicBezTo>
                    <a:pt x="13896" y="8598"/>
                    <a:pt x="13640" y="8503"/>
                    <a:pt x="13384" y="8482"/>
                  </a:cubicBezTo>
                  <a:lnTo>
                    <a:pt x="13198" y="8482"/>
                  </a:lnTo>
                  <a:cubicBezTo>
                    <a:pt x="12974" y="8519"/>
                    <a:pt x="12750" y="8631"/>
                    <a:pt x="12564" y="8817"/>
                  </a:cubicBezTo>
                  <a:lnTo>
                    <a:pt x="12489" y="8892"/>
                  </a:lnTo>
                  <a:cubicBezTo>
                    <a:pt x="12266" y="9190"/>
                    <a:pt x="11967" y="9488"/>
                    <a:pt x="11669" y="9712"/>
                  </a:cubicBezTo>
                  <a:cubicBezTo>
                    <a:pt x="11493" y="9871"/>
                    <a:pt x="11324" y="9913"/>
                    <a:pt x="11145" y="9913"/>
                  </a:cubicBezTo>
                  <a:cubicBezTo>
                    <a:pt x="10945" y="9913"/>
                    <a:pt x="10731" y="9861"/>
                    <a:pt x="10476" y="9861"/>
                  </a:cubicBezTo>
                  <a:cubicBezTo>
                    <a:pt x="10445" y="9858"/>
                    <a:pt x="10414" y="9856"/>
                    <a:pt x="10382" y="9856"/>
                  </a:cubicBezTo>
                  <a:cubicBezTo>
                    <a:pt x="10042" y="9856"/>
                    <a:pt x="9718" y="10041"/>
                    <a:pt x="9581" y="10383"/>
                  </a:cubicBezTo>
                  <a:cubicBezTo>
                    <a:pt x="9470" y="10718"/>
                    <a:pt x="9805" y="11017"/>
                    <a:pt x="10029" y="11240"/>
                  </a:cubicBezTo>
                  <a:cubicBezTo>
                    <a:pt x="10252" y="11464"/>
                    <a:pt x="10327" y="11800"/>
                    <a:pt x="10215" y="12098"/>
                  </a:cubicBezTo>
                  <a:cubicBezTo>
                    <a:pt x="10215" y="12359"/>
                    <a:pt x="10215" y="12918"/>
                    <a:pt x="10029" y="13030"/>
                  </a:cubicBezTo>
                  <a:cubicBezTo>
                    <a:pt x="9973" y="13067"/>
                    <a:pt x="9901" y="13081"/>
                    <a:pt x="9821" y="13081"/>
                  </a:cubicBezTo>
                  <a:cubicBezTo>
                    <a:pt x="9581" y="13081"/>
                    <a:pt x="9274" y="12955"/>
                    <a:pt x="9134" y="12955"/>
                  </a:cubicBezTo>
                  <a:lnTo>
                    <a:pt x="8612" y="12881"/>
                  </a:lnTo>
                  <a:cubicBezTo>
                    <a:pt x="8368" y="12832"/>
                    <a:pt x="7900" y="12687"/>
                    <a:pt x="7512" y="12687"/>
                  </a:cubicBezTo>
                  <a:cubicBezTo>
                    <a:pt x="7308" y="12687"/>
                    <a:pt x="7125" y="12728"/>
                    <a:pt x="7009" y="12843"/>
                  </a:cubicBezTo>
                  <a:cubicBezTo>
                    <a:pt x="6748" y="13067"/>
                    <a:pt x="6823" y="13738"/>
                    <a:pt x="6748" y="14074"/>
                  </a:cubicBezTo>
                  <a:lnTo>
                    <a:pt x="6599" y="15117"/>
                  </a:lnTo>
                  <a:cubicBezTo>
                    <a:pt x="6562" y="15416"/>
                    <a:pt x="6450" y="16012"/>
                    <a:pt x="6711" y="16236"/>
                  </a:cubicBezTo>
                  <a:cubicBezTo>
                    <a:pt x="6742" y="16267"/>
                    <a:pt x="6781" y="16279"/>
                    <a:pt x="6820" y="16279"/>
                  </a:cubicBezTo>
                  <a:cubicBezTo>
                    <a:pt x="6873" y="16279"/>
                    <a:pt x="6929" y="16257"/>
                    <a:pt x="6972" y="16236"/>
                  </a:cubicBezTo>
                  <a:lnTo>
                    <a:pt x="7382" y="16236"/>
                  </a:lnTo>
                  <a:cubicBezTo>
                    <a:pt x="7512" y="16217"/>
                    <a:pt x="7652" y="16208"/>
                    <a:pt x="7797" y="16208"/>
                  </a:cubicBezTo>
                  <a:cubicBezTo>
                    <a:pt x="7941" y="16208"/>
                    <a:pt x="8090" y="16217"/>
                    <a:pt x="8239" y="16236"/>
                  </a:cubicBezTo>
                  <a:cubicBezTo>
                    <a:pt x="8649" y="16273"/>
                    <a:pt x="9097" y="16348"/>
                    <a:pt x="9544" y="16385"/>
                  </a:cubicBezTo>
                  <a:cubicBezTo>
                    <a:pt x="9627" y="16399"/>
                    <a:pt x="9706" y="16405"/>
                    <a:pt x="9784" y="16405"/>
                  </a:cubicBezTo>
                  <a:cubicBezTo>
                    <a:pt x="10336" y="16405"/>
                    <a:pt x="10769" y="16078"/>
                    <a:pt x="11259" y="15751"/>
                  </a:cubicBezTo>
                  <a:cubicBezTo>
                    <a:pt x="11520" y="15528"/>
                    <a:pt x="11781" y="15341"/>
                    <a:pt x="12079" y="15192"/>
                  </a:cubicBezTo>
                  <a:cubicBezTo>
                    <a:pt x="12228" y="15155"/>
                    <a:pt x="12340" y="15080"/>
                    <a:pt x="12489" y="15006"/>
                  </a:cubicBezTo>
                  <a:cubicBezTo>
                    <a:pt x="12638" y="14894"/>
                    <a:pt x="12676" y="14745"/>
                    <a:pt x="12862" y="14670"/>
                  </a:cubicBezTo>
                  <a:cubicBezTo>
                    <a:pt x="13048" y="14558"/>
                    <a:pt x="13160" y="14558"/>
                    <a:pt x="13309" y="14484"/>
                  </a:cubicBezTo>
                  <a:cubicBezTo>
                    <a:pt x="13570" y="14372"/>
                    <a:pt x="13757" y="14036"/>
                    <a:pt x="14055" y="13962"/>
                  </a:cubicBezTo>
                  <a:cubicBezTo>
                    <a:pt x="14279" y="13962"/>
                    <a:pt x="14502" y="13962"/>
                    <a:pt x="14726" y="14036"/>
                  </a:cubicBezTo>
                  <a:cubicBezTo>
                    <a:pt x="15099" y="14036"/>
                    <a:pt x="15434" y="14111"/>
                    <a:pt x="15807" y="14223"/>
                  </a:cubicBezTo>
                  <a:cubicBezTo>
                    <a:pt x="16329" y="14409"/>
                    <a:pt x="16627" y="15229"/>
                    <a:pt x="16926" y="15677"/>
                  </a:cubicBezTo>
                  <a:cubicBezTo>
                    <a:pt x="17187" y="16124"/>
                    <a:pt x="17671" y="16720"/>
                    <a:pt x="18193" y="16832"/>
                  </a:cubicBezTo>
                  <a:cubicBezTo>
                    <a:pt x="18268" y="16849"/>
                    <a:pt x="18337" y="16857"/>
                    <a:pt x="18399" y="16857"/>
                  </a:cubicBezTo>
                  <a:cubicBezTo>
                    <a:pt x="18893" y="16857"/>
                    <a:pt x="18992" y="16364"/>
                    <a:pt x="18827" y="15900"/>
                  </a:cubicBezTo>
                  <a:cubicBezTo>
                    <a:pt x="18603" y="15267"/>
                    <a:pt x="18193" y="14707"/>
                    <a:pt x="17708" y="14223"/>
                  </a:cubicBezTo>
                  <a:cubicBezTo>
                    <a:pt x="17373" y="13925"/>
                    <a:pt x="16926" y="13775"/>
                    <a:pt x="17037" y="13291"/>
                  </a:cubicBezTo>
                  <a:cubicBezTo>
                    <a:pt x="17067" y="13143"/>
                    <a:pt x="17120" y="12996"/>
                    <a:pt x="17251" y="12996"/>
                  </a:cubicBezTo>
                  <a:cubicBezTo>
                    <a:pt x="17286" y="12996"/>
                    <a:pt x="17326" y="13006"/>
                    <a:pt x="17373" y="13030"/>
                  </a:cubicBezTo>
                  <a:cubicBezTo>
                    <a:pt x="17485" y="13067"/>
                    <a:pt x="17597" y="13291"/>
                    <a:pt x="17671" y="13403"/>
                  </a:cubicBezTo>
                  <a:cubicBezTo>
                    <a:pt x="17820" y="13589"/>
                    <a:pt x="17969" y="13738"/>
                    <a:pt x="18156" y="13813"/>
                  </a:cubicBezTo>
                  <a:lnTo>
                    <a:pt x="18603" y="14036"/>
                  </a:lnTo>
                  <a:cubicBezTo>
                    <a:pt x="18827" y="14148"/>
                    <a:pt x="18752" y="14148"/>
                    <a:pt x="18901" y="14297"/>
                  </a:cubicBezTo>
                  <a:cubicBezTo>
                    <a:pt x="19051" y="14484"/>
                    <a:pt x="19200" y="14633"/>
                    <a:pt x="19349" y="14819"/>
                  </a:cubicBezTo>
                  <a:cubicBezTo>
                    <a:pt x="19572" y="15006"/>
                    <a:pt x="19684" y="15229"/>
                    <a:pt x="19722" y="15490"/>
                  </a:cubicBezTo>
                  <a:cubicBezTo>
                    <a:pt x="19796" y="15677"/>
                    <a:pt x="19871" y="15826"/>
                    <a:pt x="19945" y="16012"/>
                  </a:cubicBezTo>
                  <a:cubicBezTo>
                    <a:pt x="20169" y="16497"/>
                    <a:pt x="20281" y="17131"/>
                    <a:pt x="20542" y="17615"/>
                  </a:cubicBezTo>
                  <a:cubicBezTo>
                    <a:pt x="20654" y="17802"/>
                    <a:pt x="20728" y="17988"/>
                    <a:pt x="20803" y="18174"/>
                  </a:cubicBezTo>
                  <a:cubicBezTo>
                    <a:pt x="20840" y="18398"/>
                    <a:pt x="20915" y="18622"/>
                    <a:pt x="21138" y="18696"/>
                  </a:cubicBezTo>
                  <a:cubicBezTo>
                    <a:pt x="21188" y="18706"/>
                    <a:pt x="21238" y="18711"/>
                    <a:pt x="21288" y="18711"/>
                  </a:cubicBezTo>
                  <a:cubicBezTo>
                    <a:pt x="21424" y="18711"/>
                    <a:pt x="21561" y="18676"/>
                    <a:pt x="21697" y="18622"/>
                  </a:cubicBezTo>
                  <a:cubicBezTo>
                    <a:pt x="21772" y="18435"/>
                    <a:pt x="21809" y="18249"/>
                    <a:pt x="21772" y="18063"/>
                  </a:cubicBezTo>
                  <a:cubicBezTo>
                    <a:pt x="21772" y="17727"/>
                    <a:pt x="21474" y="17354"/>
                    <a:pt x="21735" y="17019"/>
                  </a:cubicBezTo>
                  <a:cubicBezTo>
                    <a:pt x="21921" y="16870"/>
                    <a:pt x="22145" y="16720"/>
                    <a:pt x="22406" y="16683"/>
                  </a:cubicBezTo>
                  <a:cubicBezTo>
                    <a:pt x="22629" y="16646"/>
                    <a:pt x="22779" y="16571"/>
                    <a:pt x="23002" y="16497"/>
                  </a:cubicBezTo>
                  <a:cubicBezTo>
                    <a:pt x="23151" y="16422"/>
                    <a:pt x="23300" y="16348"/>
                    <a:pt x="23487" y="16348"/>
                  </a:cubicBezTo>
                  <a:cubicBezTo>
                    <a:pt x="23673" y="16348"/>
                    <a:pt x="23897" y="16348"/>
                    <a:pt x="24121" y="16273"/>
                  </a:cubicBezTo>
                  <a:cubicBezTo>
                    <a:pt x="24456" y="16161"/>
                    <a:pt x="24270" y="16087"/>
                    <a:pt x="24382" y="15826"/>
                  </a:cubicBezTo>
                  <a:cubicBezTo>
                    <a:pt x="24419" y="15714"/>
                    <a:pt x="24493" y="15714"/>
                    <a:pt x="24568" y="15639"/>
                  </a:cubicBezTo>
                  <a:cubicBezTo>
                    <a:pt x="24605" y="15528"/>
                    <a:pt x="24680" y="15416"/>
                    <a:pt x="24717" y="15304"/>
                  </a:cubicBezTo>
                  <a:cubicBezTo>
                    <a:pt x="24941" y="15006"/>
                    <a:pt x="25202" y="14670"/>
                    <a:pt x="25463" y="14372"/>
                  </a:cubicBezTo>
                  <a:cubicBezTo>
                    <a:pt x="25574" y="14223"/>
                    <a:pt x="25574" y="14185"/>
                    <a:pt x="25761" y="14074"/>
                  </a:cubicBezTo>
                  <a:cubicBezTo>
                    <a:pt x="25873" y="13999"/>
                    <a:pt x="25985" y="13962"/>
                    <a:pt x="26096" y="13887"/>
                  </a:cubicBezTo>
                  <a:cubicBezTo>
                    <a:pt x="26233" y="13778"/>
                    <a:pt x="26349" y="13709"/>
                    <a:pt x="26504" y="13709"/>
                  </a:cubicBezTo>
                  <a:cubicBezTo>
                    <a:pt x="26561" y="13709"/>
                    <a:pt x="26623" y="13718"/>
                    <a:pt x="26693" y="13738"/>
                  </a:cubicBezTo>
                  <a:cubicBezTo>
                    <a:pt x="26917" y="13813"/>
                    <a:pt x="27066" y="14111"/>
                    <a:pt x="27252" y="14260"/>
                  </a:cubicBezTo>
                  <a:cubicBezTo>
                    <a:pt x="27438" y="14409"/>
                    <a:pt x="27588" y="14521"/>
                    <a:pt x="27774" y="14633"/>
                  </a:cubicBezTo>
                  <a:cubicBezTo>
                    <a:pt x="27960" y="14782"/>
                    <a:pt x="28184" y="14894"/>
                    <a:pt x="28445" y="14968"/>
                  </a:cubicBezTo>
                  <a:cubicBezTo>
                    <a:pt x="28669" y="15080"/>
                    <a:pt x="28743" y="15304"/>
                    <a:pt x="28967" y="15378"/>
                  </a:cubicBezTo>
                  <a:cubicBezTo>
                    <a:pt x="29153" y="15416"/>
                    <a:pt x="29340" y="15490"/>
                    <a:pt x="29489" y="15602"/>
                  </a:cubicBezTo>
                  <a:cubicBezTo>
                    <a:pt x="29713" y="15751"/>
                    <a:pt x="29936" y="15938"/>
                    <a:pt x="30085" y="16161"/>
                  </a:cubicBezTo>
                  <a:cubicBezTo>
                    <a:pt x="30197" y="16310"/>
                    <a:pt x="30384" y="16460"/>
                    <a:pt x="30234" y="16646"/>
                  </a:cubicBezTo>
                  <a:cubicBezTo>
                    <a:pt x="30198" y="16719"/>
                    <a:pt x="30162" y="16744"/>
                    <a:pt x="30124" y="16744"/>
                  </a:cubicBezTo>
                  <a:cubicBezTo>
                    <a:pt x="30046" y="16744"/>
                    <a:pt x="29962" y="16634"/>
                    <a:pt x="29862" y="16609"/>
                  </a:cubicBezTo>
                  <a:cubicBezTo>
                    <a:pt x="29737" y="16584"/>
                    <a:pt x="29609" y="16571"/>
                    <a:pt x="29479" y="16571"/>
                  </a:cubicBezTo>
                  <a:cubicBezTo>
                    <a:pt x="29220" y="16571"/>
                    <a:pt x="28955" y="16621"/>
                    <a:pt x="28706" y="16720"/>
                  </a:cubicBezTo>
                  <a:cubicBezTo>
                    <a:pt x="28557" y="16795"/>
                    <a:pt x="28408" y="16832"/>
                    <a:pt x="28259" y="16832"/>
                  </a:cubicBezTo>
                  <a:cubicBezTo>
                    <a:pt x="28110" y="16795"/>
                    <a:pt x="27998" y="16683"/>
                    <a:pt x="27849" y="16646"/>
                  </a:cubicBezTo>
                  <a:cubicBezTo>
                    <a:pt x="27662" y="16609"/>
                    <a:pt x="27476" y="16571"/>
                    <a:pt x="27289" y="16571"/>
                  </a:cubicBezTo>
                  <a:lnTo>
                    <a:pt x="26656" y="16497"/>
                  </a:lnTo>
                  <a:cubicBezTo>
                    <a:pt x="26562" y="16478"/>
                    <a:pt x="26479" y="16469"/>
                    <a:pt x="26399" y="16469"/>
                  </a:cubicBezTo>
                  <a:cubicBezTo>
                    <a:pt x="26320" y="16469"/>
                    <a:pt x="26246" y="16478"/>
                    <a:pt x="26171" y="16497"/>
                  </a:cubicBezTo>
                  <a:cubicBezTo>
                    <a:pt x="25947" y="16534"/>
                    <a:pt x="25724" y="16609"/>
                    <a:pt x="25500" y="16646"/>
                  </a:cubicBezTo>
                  <a:cubicBezTo>
                    <a:pt x="25351" y="16646"/>
                    <a:pt x="25239" y="16571"/>
                    <a:pt x="25090" y="16571"/>
                  </a:cubicBezTo>
                  <a:cubicBezTo>
                    <a:pt x="24941" y="16571"/>
                    <a:pt x="24792" y="16646"/>
                    <a:pt x="24643" y="16646"/>
                  </a:cubicBezTo>
                  <a:cubicBezTo>
                    <a:pt x="24232" y="16646"/>
                    <a:pt x="23860" y="16497"/>
                    <a:pt x="23487" y="16460"/>
                  </a:cubicBezTo>
                  <a:cubicBezTo>
                    <a:pt x="23189" y="16460"/>
                    <a:pt x="23151" y="16571"/>
                    <a:pt x="23189" y="16832"/>
                  </a:cubicBezTo>
                  <a:cubicBezTo>
                    <a:pt x="23450" y="16870"/>
                    <a:pt x="23636" y="17093"/>
                    <a:pt x="23561" y="17354"/>
                  </a:cubicBezTo>
                  <a:cubicBezTo>
                    <a:pt x="23524" y="17690"/>
                    <a:pt x="23487" y="17802"/>
                    <a:pt x="23748" y="18025"/>
                  </a:cubicBezTo>
                  <a:cubicBezTo>
                    <a:pt x="23934" y="18249"/>
                    <a:pt x="24121" y="18435"/>
                    <a:pt x="24270" y="18659"/>
                  </a:cubicBezTo>
                  <a:cubicBezTo>
                    <a:pt x="24382" y="18845"/>
                    <a:pt x="24493" y="18995"/>
                    <a:pt x="24643" y="19144"/>
                  </a:cubicBezTo>
                  <a:cubicBezTo>
                    <a:pt x="24792" y="19218"/>
                    <a:pt x="24978" y="19293"/>
                    <a:pt x="25164" y="19330"/>
                  </a:cubicBezTo>
                  <a:cubicBezTo>
                    <a:pt x="25351" y="19405"/>
                    <a:pt x="25537" y="19554"/>
                    <a:pt x="25761" y="19628"/>
                  </a:cubicBezTo>
                  <a:cubicBezTo>
                    <a:pt x="26208" y="19740"/>
                    <a:pt x="26618" y="19777"/>
                    <a:pt x="27066" y="19815"/>
                  </a:cubicBezTo>
                  <a:cubicBezTo>
                    <a:pt x="27215" y="19815"/>
                    <a:pt x="27364" y="19852"/>
                    <a:pt x="27476" y="19889"/>
                  </a:cubicBezTo>
                  <a:cubicBezTo>
                    <a:pt x="27513" y="19889"/>
                    <a:pt x="27550" y="20001"/>
                    <a:pt x="27588" y="20001"/>
                  </a:cubicBezTo>
                  <a:cubicBezTo>
                    <a:pt x="27774" y="20076"/>
                    <a:pt x="27923" y="20038"/>
                    <a:pt x="28072" y="20188"/>
                  </a:cubicBezTo>
                  <a:cubicBezTo>
                    <a:pt x="28184" y="20337"/>
                    <a:pt x="28221" y="20448"/>
                    <a:pt x="28147" y="20672"/>
                  </a:cubicBezTo>
                  <a:cubicBezTo>
                    <a:pt x="28110" y="20933"/>
                    <a:pt x="28072" y="20859"/>
                    <a:pt x="27923" y="21045"/>
                  </a:cubicBezTo>
                  <a:cubicBezTo>
                    <a:pt x="27849" y="21157"/>
                    <a:pt x="27811" y="21343"/>
                    <a:pt x="27811" y="21492"/>
                  </a:cubicBezTo>
                  <a:cubicBezTo>
                    <a:pt x="27774" y="21679"/>
                    <a:pt x="27699" y="21865"/>
                    <a:pt x="27625" y="22052"/>
                  </a:cubicBezTo>
                  <a:cubicBezTo>
                    <a:pt x="27550" y="22312"/>
                    <a:pt x="27588" y="22872"/>
                    <a:pt x="27215" y="22872"/>
                  </a:cubicBezTo>
                  <a:cubicBezTo>
                    <a:pt x="27178" y="22760"/>
                    <a:pt x="26879" y="22723"/>
                    <a:pt x="26767" y="22611"/>
                  </a:cubicBezTo>
                  <a:cubicBezTo>
                    <a:pt x="26544" y="22462"/>
                    <a:pt x="26283" y="22312"/>
                    <a:pt x="26059" y="22201"/>
                  </a:cubicBezTo>
                  <a:cubicBezTo>
                    <a:pt x="25716" y="22013"/>
                    <a:pt x="25346" y="21931"/>
                    <a:pt x="24972" y="21931"/>
                  </a:cubicBezTo>
                  <a:cubicBezTo>
                    <a:pt x="24900" y="21931"/>
                    <a:pt x="24827" y="21934"/>
                    <a:pt x="24754" y="21940"/>
                  </a:cubicBezTo>
                  <a:cubicBezTo>
                    <a:pt x="24649" y="21948"/>
                    <a:pt x="24545" y="21953"/>
                    <a:pt x="24443" y="21953"/>
                  </a:cubicBezTo>
                  <a:cubicBezTo>
                    <a:pt x="24113" y="21953"/>
                    <a:pt x="23800" y="21904"/>
                    <a:pt x="23487" y="21791"/>
                  </a:cubicBezTo>
                  <a:cubicBezTo>
                    <a:pt x="23151" y="21641"/>
                    <a:pt x="22779" y="21455"/>
                    <a:pt x="22480" y="21269"/>
                  </a:cubicBezTo>
                  <a:cubicBezTo>
                    <a:pt x="22294" y="21120"/>
                    <a:pt x="22107" y="21008"/>
                    <a:pt x="21921" y="20933"/>
                  </a:cubicBezTo>
                  <a:cubicBezTo>
                    <a:pt x="21735" y="20914"/>
                    <a:pt x="21548" y="20905"/>
                    <a:pt x="21362" y="20905"/>
                  </a:cubicBezTo>
                  <a:cubicBezTo>
                    <a:pt x="21175" y="20905"/>
                    <a:pt x="20989" y="20914"/>
                    <a:pt x="20803" y="20933"/>
                  </a:cubicBezTo>
                  <a:lnTo>
                    <a:pt x="20318" y="20933"/>
                  </a:lnTo>
                  <a:cubicBezTo>
                    <a:pt x="19945" y="20970"/>
                    <a:pt x="20057" y="21306"/>
                    <a:pt x="19983" y="21604"/>
                  </a:cubicBezTo>
                  <a:cubicBezTo>
                    <a:pt x="19937" y="21853"/>
                    <a:pt x="19823" y="21924"/>
                    <a:pt x="19657" y="21924"/>
                  </a:cubicBezTo>
                  <a:cubicBezTo>
                    <a:pt x="19549" y="21924"/>
                    <a:pt x="19420" y="21894"/>
                    <a:pt x="19274" y="21865"/>
                  </a:cubicBezTo>
                  <a:cubicBezTo>
                    <a:pt x="19051" y="21828"/>
                    <a:pt x="18790" y="21716"/>
                    <a:pt x="18603" y="21567"/>
                  </a:cubicBezTo>
                  <a:cubicBezTo>
                    <a:pt x="17969" y="21045"/>
                    <a:pt x="17559" y="20225"/>
                    <a:pt x="16814" y="19777"/>
                  </a:cubicBezTo>
                  <a:cubicBezTo>
                    <a:pt x="16553" y="19591"/>
                    <a:pt x="16255" y="19405"/>
                    <a:pt x="15956" y="19218"/>
                  </a:cubicBezTo>
                  <a:cubicBezTo>
                    <a:pt x="15621" y="19069"/>
                    <a:pt x="15546" y="18995"/>
                    <a:pt x="15695" y="18622"/>
                  </a:cubicBezTo>
                  <a:cubicBezTo>
                    <a:pt x="15770" y="18324"/>
                    <a:pt x="16031" y="17802"/>
                    <a:pt x="15733" y="17578"/>
                  </a:cubicBezTo>
                  <a:cubicBezTo>
                    <a:pt x="15509" y="17466"/>
                    <a:pt x="15285" y="17503"/>
                    <a:pt x="15024" y="17429"/>
                  </a:cubicBezTo>
                  <a:cubicBezTo>
                    <a:pt x="14801" y="17354"/>
                    <a:pt x="14652" y="17205"/>
                    <a:pt x="14428" y="17131"/>
                  </a:cubicBezTo>
                  <a:cubicBezTo>
                    <a:pt x="14055" y="17019"/>
                    <a:pt x="13682" y="16981"/>
                    <a:pt x="13272" y="16981"/>
                  </a:cubicBezTo>
                  <a:cubicBezTo>
                    <a:pt x="13118" y="16951"/>
                    <a:pt x="12957" y="16932"/>
                    <a:pt x="12798" y="16932"/>
                  </a:cubicBezTo>
                  <a:cubicBezTo>
                    <a:pt x="12572" y="16932"/>
                    <a:pt x="12350" y="16969"/>
                    <a:pt x="12154" y="17056"/>
                  </a:cubicBezTo>
                  <a:cubicBezTo>
                    <a:pt x="11967" y="17131"/>
                    <a:pt x="11781" y="17168"/>
                    <a:pt x="11595" y="17205"/>
                  </a:cubicBezTo>
                  <a:lnTo>
                    <a:pt x="11222" y="17205"/>
                  </a:lnTo>
                  <a:cubicBezTo>
                    <a:pt x="10998" y="17280"/>
                    <a:pt x="10737" y="17317"/>
                    <a:pt x="10513" y="17392"/>
                  </a:cubicBezTo>
                  <a:cubicBezTo>
                    <a:pt x="10364" y="17429"/>
                    <a:pt x="10178" y="17503"/>
                    <a:pt x="10029" y="17578"/>
                  </a:cubicBezTo>
                  <a:cubicBezTo>
                    <a:pt x="9880" y="17690"/>
                    <a:pt x="9768" y="17727"/>
                    <a:pt x="9619" y="17764"/>
                  </a:cubicBezTo>
                  <a:lnTo>
                    <a:pt x="9358" y="17764"/>
                  </a:lnTo>
                  <a:cubicBezTo>
                    <a:pt x="9136" y="17820"/>
                    <a:pt x="8956" y="17916"/>
                    <a:pt x="8740" y="17916"/>
                  </a:cubicBezTo>
                  <a:cubicBezTo>
                    <a:pt x="8665" y="17916"/>
                    <a:pt x="8586" y="17905"/>
                    <a:pt x="8500" y="17876"/>
                  </a:cubicBezTo>
                  <a:cubicBezTo>
                    <a:pt x="8128" y="17802"/>
                    <a:pt x="8165" y="17056"/>
                    <a:pt x="8090" y="16720"/>
                  </a:cubicBezTo>
                  <a:cubicBezTo>
                    <a:pt x="7829" y="16720"/>
                    <a:pt x="7717" y="17131"/>
                    <a:pt x="7606" y="17280"/>
                  </a:cubicBezTo>
                  <a:cubicBezTo>
                    <a:pt x="7419" y="17615"/>
                    <a:pt x="7158" y="17913"/>
                    <a:pt x="6897" y="18174"/>
                  </a:cubicBezTo>
                  <a:cubicBezTo>
                    <a:pt x="6636" y="18361"/>
                    <a:pt x="6301" y="18473"/>
                    <a:pt x="5965" y="18547"/>
                  </a:cubicBezTo>
                  <a:cubicBezTo>
                    <a:pt x="5332" y="18734"/>
                    <a:pt x="4921" y="19330"/>
                    <a:pt x="4884" y="19964"/>
                  </a:cubicBezTo>
                  <a:cubicBezTo>
                    <a:pt x="4884" y="20262"/>
                    <a:pt x="5033" y="20448"/>
                    <a:pt x="4772" y="20635"/>
                  </a:cubicBezTo>
                  <a:cubicBezTo>
                    <a:pt x="4549" y="20784"/>
                    <a:pt x="4325" y="20896"/>
                    <a:pt x="4101" y="20970"/>
                  </a:cubicBezTo>
                  <a:cubicBezTo>
                    <a:pt x="3579" y="21194"/>
                    <a:pt x="3132" y="21530"/>
                    <a:pt x="2759" y="21940"/>
                  </a:cubicBezTo>
                  <a:cubicBezTo>
                    <a:pt x="2125" y="22573"/>
                    <a:pt x="1529" y="23282"/>
                    <a:pt x="1007" y="24027"/>
                  </a:cubicBezTo>
                  <a:cubicBezTo>
                    <a:pt x="821" y="24288"/>
                    <a:pt x="672" y="24624"/>
                    <a:pt x="448" y="24885"/>
                  </a:cubicBezTo>
                  <a:cubicBezTo>
                    <a:pt x="299" y="25034"/>
                    <a:pt x="187" y="25220"/>
                    <a:pt x="75" y="25407"/>
                  </a:cubicBezTo>
                  <a:cubicBezTo>
                    <a:pt x="1" y="25556"/>
                    <a:pt x="1" y="25668"/>
                    <a:pt x="1" y="25817"/>
                  </a:cubicBezTo>
                  <a:cubicBezTo>
                    <a:pt x="38" y="25966"/>
                    <a:pt x="187" y="26078"/>
                    <a:pt x="224" y="26190"/>
                  </a:cubicBezTo>
                  <a:cubicBezTo>
                    <a:pt x="262" y="26301"/>
                    <a:pt x="336" y="26600"/>
                    <a:pt x="411" y="26786"/>
                  </a:cubicBezTo>
                  <a:cubicBezTo>
                    <a:pt x="597" y="27233"/>
                    <a:pt x="634" y="27681"/>
                    <a:pt x="560" y="28165"/>
                  </a:cubicBezTo>
                  <a:cubicBezTo>
                    <a:pt x="485" y="28613"/>
                    <a:pt x="336" y="29023"/>
                    <a:pt x="262" y="29470"/>
                  </a:cubicBezTo>
                  <a:cubicBezTo>
                    <a:pt x="187" y="29843"/>
                    <a:pt x="187" y="30179"/>
                    <a:pt x="262" y="30551"/>
                  </a:cubicBezTo>
                  <a:cubicBezTo>
                    <a:pt x="299" y="30700"/>
                    <a:pt x="373" y="30850"/>
                    <a:pt x="448" y="30999"/>
                  </a:cubicBezTo>
                  <a:cubicBezTo>
                    <a:pt x="597" y="31297"/>
                    <a:pt x="672" y="31595"/>
                    <a:pt x="821" y="31893"/>
                  </a:cubicBezTo>
                  <a:cubicBezTo>
                    <a:pt x="970" y="32154"/>
                    <a:pt x="1193" y="32415"/>
                    <a:pt x="1343" y="32676"/>
                  </a:cubicBezTo>
                  <a:cubicBezTo>
                    <a:pt x="1566" y="33012"/>
                    <a:pt x="1790" y="33310"/>
                    <a:pt x="2051" y="33571"/>
                  </a:cubicBezTo>
                  <a:cubicBezTo>
                    <a:pt x="2312" y="33869"/>
                    <a:pt x="2573" y="34205"/>
                    <a:pt x="2797" y="34503"/>
                  </a:cubicBezTo>
                  <a:cubicBezTo>
                    <a:pt x="2871" y="34615"/>
                    <a:pt x="2908" y="34801"/>
                    <a:pt x="3057" y="34876"/>
                  </a:cubicBezTo>
                  <a:cubicBezTo>
                    <a:pt x="3156" y="34930"/>
                    <a:pt x="3276" y="34951"/>
                    <a:pt x="3408" y="34951"/>
                  </a:cubicBezTo>
                  <a:cubicBezTo>
                    <a:pt x="3823" y="34951"/>
                    <a:pt x="4349" y="34737"/>
                    <a:pt x="4661" y="34652"/>
                  </a:cubicBezTo>
                  <a:cubicBezTo>
                    <a:pt x="4987" y="34536"/>
                    <a:pt x="5313" y="34477"/>
                    <a:pt x="5639" y="34477"/>
                  </a:cubicBezTo>
                  <a:cubicBezTo>
                    <a:pt x="5835" y="34477"/>
                    <a:pt x="6031" y="34498"/>
                    <a:pt x="6226" y="34540"/>
                  </a:cubicBezTo>
                  <a:cubicBezTo>
                    <a:pt x="6450" y="34540"/>
                    <a:pt x="6711" y="34578"/>
                    <a:pt x="6972" y="34652"/>
                  </a:cubicBezTo>
                  <a:cubicBezTo>
                    <a:pt x="7158" y="34764"/>
                    <a:pt x="7382" y="34801"/>
                    <a:pt x="7606" y="34839"/>
                  </a:cubicBezTo>
                  <a:cubicBezTo>
                    <a:pt x="7646" y="34841"/>
                    <a:pt x="7687" y="34843"/>
                    <a:pt x="7728" y="34843"/>
                  </a:cubicBezTo>
                  <a:cubicBezTo>
                    <a:pt x="8133" y="34843"/>
                    <a:pt x="8539" y="34711"/>
                    <a:pt x="8945" y="34711"/>
                  </a:cubicBezTo>
                  <a:cubicBezTo>
                    <a:pt x="9020" y="34711"/>
                    <a:pt x="9096" y="34716"/>
                    <a:pt x="9171" y="34727"/>
                  </a:cubicBezTo>
                  <a:cubicBezTo>
                    <a:pt x="9281" y="34716"/>
                    <a:pt x="9393" y="34711"/>
                    <a:pt x="9508" y="34711"/>
                  </a:cubicBezTo>
                  <a:cubicBezTo>
                    <a:pt x="9784" y="34711"/>
                    <a:pt x="10074" y="34738"/>
                    <a:pt x="10364" y="34764"/>
                  </a:cubicBezTo>
                  <a:cubicBezTo>
                    <a:pt x="10588" y="34839"/>
                    <a:pt x="10812" y="34950"/>
                    <a:pt x="10998" y="35099"/>
                  </a:cubicBezTo>
                  <a:cubicBezTo>
                    <a:pt x="11259" y="35323"/>
                    <a:pt x="11483" y="35547"/>
                    <a:pt x="11669" y="35845"/>
                  </a:cubicBezTo>
                  <a:cubicBezTo>
                    <a:pt x="11744" y="36031"/>
                    <a:pt x="11706" y="36255"/>
                    <a:pt x="11893" y="36442"/>
                  </a:cubicBezTo>
                  <a:cubicBezTo>
                    <a:pt x="12079" y="36628"/>
                    <a:pt x="12638" y="36628"/>
                    <a:pt x="12862" y="36889"/>
                  </a:cubicBezTo>
                  <a:cubicBezTo>
                    <a:pt x="13198" y="37262"/>
                    <a:pt x="12899" y="38045"/>
                    <a:pt x="12676" y="38492"/>
                  </a:cubicBezTo>
                  <a:cubicBezTo>
                    <a:pt x="12452" y="38977"/>
                    <a:pt x="12266" y="39498"/>
                    <a:pt x="12191" y="40058"/>
                  </a:cubicBezTo>
                  <a:cubicBezTo>
                    <a:pt x="12154" y="40244"/>
                    <a:pt x="12116" y="40393"/>
                    <a:pt x="12116" y="40580"/>
                  </a:cubicBezTo>
                  <a:cubicBezTo>
                    <a:pt x="12116" y="40729"/>
                    <a:pt x="12191" y="40878"/>
                    <a:pt x="12266" y="41027"/>
                  </a:cubicBezTo>
                  <a:cubicBezTo>
                    <a:pt x="12340" y="41213"/>
                    <a:pt x="12415" y="41400"/>
                    <a:pt x="12527" y="41549"/>
                  </a:cubicBezTo>
                  <a:cubicBezTo>
                    <a:pt x="12676" y="41810"/>
                    <a:pt x="12750" y="42071"/>
                    <a:pt x="12750" y="42332"/>
                  </a:cubicBezTo>
                  <a:cubicBezTo>
                    <a:pt x="12788" y="42705"/>
                    <a:pt x="12862" y="43040"/>
                    <a:pt x="12899" y="43376"/>
                  </a:cubicBezTo>
                  <a:cubicBezTo>
                    <a:pt x="12899" y="43748"/>
                    <a:pt x="12862" y="44121"/>
                    <a:pt x="12788" y="44457"/>
                  </a:cubicBezTo>
                  <a:cubicBezTo>
                    <a:pt x="12750" y="44830"/>
                    <a:pt x="12676" y="45202"/>
                    <a:pt x="12638" y="45612"/>
                  </a:cubicBezTo>
                  <a:cubicBezTo>
                    <a:pt x="12564" y="45911"/>
                    <a:pt x="12527" y="46209"/>
                    <a:pt x="12489" y="46544"/>
                  </a:cubicBezTo>
                  <a:cubicBezTo>
                    <a:pt x="12527" y="46768"/>
                    <a:pt x="12564" y="46992"/>
                    <a:pt x="12638" y="47178"/>
                  </a:cubicBezTo>
                  <a:cubicBezTo>
                    <a:pt x="12713" y="47551"/>
                    <a:pt x="12676" y="47886"/>
                    <a:pt x="12564" y="48222"/>
                  </a:cubicBezTo>
                  <a:cubicBezTo>
                    <a:pt x="12452" y="48557"/>
                    <a:pt x="12191" y="48856"/>
                    <a:pt x="12042" y="49154"/>
                  </a:cubicBezTo>
                  <a:cubicBezTo>
                    <a:pt x="11967" y="49415"/>
                    <a:pt x="11930" y="49676"/>
                    <a:pt x="11893" y="49937"/>
                  </a:cubicBezTo>
                  <a:cubicBezTo>
                    <a:pt x="11930" y="50347"/>
                    <a:pt x="12042" y="50720"/>
                    <a:pt x="12266" y="51055"/>
                  </a:cubicBezTo>
                  <a:cubicBezTo>
                    <a:pt x="12638" y="51950"/>
                    <a:pt x="13235" y="52807"/>
                    <a:pt x="13496" y="53739"/>
                  </a:cubicBezTo>
                  <a:cubicBezTo>
                    <a:pt x="13608" y="54112"/>
                    <a:pt x="13645" y="54485"/>
                    <a:pt x="13682" y="54858"/>
                  </a:cubicBezTo>
                  <a:cubicBezTo>
                    <a:pt x="13682" y="55268"/>
                    <a:pt x="13496" y="55678"/>
                    <a:pt x="13496" y="56051"/>
                  </a:cubicBezTo>
                  <a:cubicBezTo>
                    <a:pt x="13459" y="56647"/>
                    <a:pt x="13570" y="57318"/>
                    <a:pt x="13309" y="57877"/>
                  </a:cubicBezTo>
                  <a:cubicBezTo>
                    <a:pt x="13235" y="58064"/>
                    <a:pt x="13123" y="58213"/>
                    <a:pt x="13198" y="58437"/>
                  </a:cubicBezTo>
                  <a:cubicBezTo>
                    <a:pt x="13272" y="58735"/>
                    <a:pt x="13645" y="58996"/>
                    <a:pt x="13869" y="59220"/>
                  </a:cubicBezTo>
                  <a:cubicBezTo>
                    <a:pt x="14055" y="59480"/>
                    <a:pt x="14241" y="59741"/>
                    <a:pt x="14391" y="60040"/>
                  </a:cubicBezTo>
                  <a:cubicBezTo>
                    <a:pt x="14465" y="60114"/>
                    <a:pt x="14540" y="60226"/>
                    <a:pt x="14577" y="60338"/>
                  </a:cubicBezTo>
                  <a:cubicBezTo>
                    <a:pt x="14875" y="60263"/>
                    <a:pt x="15323" y="60226"/>
                    <a:pt x="15397" y="60189"/>
                  </a:cubicBezTo>
                  <a:cubicBezTo>
                    <a:pt x="15546" y="60040"/>
                    <a:pt x="15733" y="59853"/>
                    <a:pt x="15919" y="59741"/>
                  </a:cubicBezTo>
                  <a:cubicBezTo>
                    <a:pt x="16081" y="59638"/>
                    <a:pt x="16249" y="59611"/>
                    <a:pt x="16421" y="59611"/>
                  </a:cubicBezTo>
                  <a:cubicBezTo>
                    <a:pt x="16615" y="59611"/>
                    <a:pt x="16813" y="59646"/>
                    <a:pt x="17012" y="59646"/>
                  </a:cubicBezTo>
                  <a:cubicBezTo>
                    <a:pt x="17083" y="59646"/>
                    <a:pt x="17153" y="59641"/>
                    <a:pt x="17224" y="59630"/>
                  </a:cubicBezTo>
                  <a:cubicBezTo>
                    <a:pt x="17410" y="59592"/>
                    <a:pt x="17634" y="59480"/>
                    <a:pt x="17820" y="59443"/>
                  </a:cubicBezTo>
                  <a:lnTo>
                    <a:pt x="18342" y="59443"/>
                  </a:lnTo>
                  <a:cubicBezTo>
                    <a:pt x="18378" y="59446"/>
                    <a:pt x="18413" y="59447"/>
                    <a:pt x="18448" y="59447"/>
                  </a:cubicBezTo>
                  <a:cubicBezTo>
                    <a:pt x="18971" y="59447"/>
                    <a:pt x="19482" y="59191"/>
                    <a:pt x="19796" y="58772"/>
                  </a:cubicBezTo>
                  <a:cubicBezTo>
                    <a:pt x="20132" y="58511"/>
                    <a:pt x="20393" y="58213"/>
                    <a:pt x="20579" y="57840"/>
                  </a:cubicBezTo>
                  <a:cubicBezTo>
                    <a:pt x="20803" y="57430"/>
                    <a:pt x="21026" y="57020"/>
                    <a:pt x="21250" y="56610"/>
                  </a:cubicBezTo>
                  <a:cubicBezTo>
                    <a:pt x="21623" y="56013"/>
                    <a:pt x="21735" y="55193"/>
                    <a:pt x="22406" y="54932"/>
                  </a:cubicBezTo>
                  <a:cubicBezTo>
                    <a:pt x="22704" y="54895"/>
                    <a:pt x="23002" y="54783"/>
                    <a:pt x="23300" y="54634"/>
                  </a:cubicBezTo>
                  <a:cubicBezTo>
                    <a:pt x="23561" y="54410"/>
                    <a:pt x="23487" y="53963"/>
                    <a:pt x="23412" y="53702"/>
                  </a:cubicBezTo>
                  <a:cubicBezTo>
                    <a:pt x="23375" y="53404"/>
                    <a:pt x="23375" y="53106"/>
                    <a:pt x="23412" y="52807"/>
                  </a:cubicBezTo>
                  <a:cubicBezTo>
                    <a:pt x="23487" y="52472"/>
                    <a:pt x="23487" y="52323"/>
                    <a:pt x="23785" y="52136"/>
                  </a:cubicBezTo>
                  <a:cubicBezTo>
                    <a:pt x="24046" y="51950"/>
                    <a:pt x="24344" y="51801"/>
                    <a:pt x="24643" y="51652"/>
                  </a:cubicBezTo>
                  <a:cubicBezTo>
                    <a:pt x="25202" y="51391"/>
                    <a:pt x="25761" y="51055"/>
                    <a:pt x="26246" y="50645"/>
                  </a:cubicBezTo>
                  <a:cubicBezTo>
                    <a:pt x="26432" y="50496"/>
                    <a:pt x="26581" y="50347"/>
                    <a:pt x="26767" y="50198"/>
                  </a:cubicBezTo>
                  <a:cubicBezTo>
                    <a:pt x="26954" y="50049"/>
                    <a:pt x="27178" y="49900"/>
                    <a:pt x="27252" y="49713"/>
                  </a:cubicBezTo>
                  <a:cubicBezTo>
                    <a:pt x="27327" y="49527"/>
                    <a:pt x="27252" y="49489"/>
                    <a:pt x="27252" y="49303"/>
                  </a:cubicBezTo>
                  <a:cubicBezTo>
                    <a:pt x="27252" y="49191"/>
                    <a:pt x="27252" y="49079"/>
                    <a:pt x="27289" y="48968"/>
                  </a:cubicBezTo>
                  <a:cubicBezTo>
                    <a:pt x="27327" y="48707"/>
                    <a:pt x="27252" y="48446"/>
                    <a:pt x="27289" y="48185"/>
                  </a:cubicBezTo>
                  <a:cubicBezTo>
                    <a:pt x="27327" y="47775"/>
                    <a:pt x="27327" y="47402"/>
                    <a:pt x="27364" y="47029"/>
                  </a:cubicBezTo>
                  <a:cubicBezTo>
                    <a:pt x="27364" y="46544"/>
                    <a:pt x="27364" y="46060"/>
                    <a:pt x="27438" y="45575"/>
                  </a:cubicBezTo>
                  <a:cubicBezTo>
                    <a:pt x="27550" y="45128"/>
                    <a:pt x="27588" y="44680"/>
                    <a:pt x="27625" y="44233"/>
                  </a:cubicBezTo>
                  <a:cubicBezTo>
                    <a:pt x="27588" y="44084"/>
                    <a:pt x="27513" y="44009"/>
                    <a:pt x="27550" y="43786"/>
                  </a:cubicBezTo>
                  <a:cubicBezTo>
                    <a:pt x="27625" y="43562"/>
                    <a:pt x="27737" y="43301"/>
                    <a:pt x="27886" y="43077"/>
                  </a:cubicBezTo>
                  <a:cubicBezTo>
                    <a:pt x="28520" y="42108"/>
                    <a:pt x="29526" y="41698"/>
                    <a:pt x="30421" y="41064"/>
                  </a:cubicBezTo>
                  <a:cubicBezTo>
                    <a:pt x="31129" y="40617"/>
                    <a:pt x="31838" y="40095"/>
                    <a:pt x="32471" y="39573"/>
                  </a:cubicBezTo>
                  <a:cubicBezTo>
                    <a:pt x="33030" y="39051"/>
                    <a:pt x="33515" y="38455"/>
                    <a:pt x="33851" y="37784"/>
                  </a:cubicBezTo>
                  <a:cubicBezTo>
                    <a:pt x="34112" y="37336"/>
                    <a:pt x="34410" y="36814"/>
                    <a:pt x="34671" y="36330"/>
                  </a:cubicBezTo>
                  <a:cubicBezTo>
                    <a:pt x="34783" y="36106"/>
                    <a:pt x="34857" y="35920"/>
                    <a:pt x="34932" y="35696"/>
                  </a:cubicBezTo>
                  <a:cubicBezTo>
                    <a:pt x="35044" y="35547"/>
                    <a:pt x="35118" y="35360"/>
                    <a:pt x="35155" y="35174"/>
                  </a:cubicBezTo>
                  <a:cubicBezTo>
                    <a:pt x="35155" y="34982"/>
                    <a:pt x="34935" y="34924"/>
                    <a:pt x="34697" y="34924"/>
                  </a:cubicBezTo>
                  <a:cubicBezTo>
                    <a:pt x="34521" y="34924"/>
                    <a:pt x="34335" y="34956"/>
                    <a:pt x="34223" y="34988"/>
                  </a:cubicBezTo>
                  <a:cubicBezTo>
                    <a:pt x="33962" y="35062"/>
                    <a:pt x="33739" y="35137"/>
                    <a:pt x="33441" y="35174"/>
                  </a:cubicBezTo>
                  <a:cubicBezTo>
                    <a:pt x="33217" y="35174"/>
                    <a:pt x="32993" y="35137"/>
                    <a:pt x="32770" y="35099"/>
                  </a:cubicBezTo>
                  <a:cubicBezTo>
                    <a:pt x="32728" y="35097"/>
                    <a:pt x="32686" y="35096"/>
                    <a:pt x="32643" y="35096"/>
                  </a:cubicBezTo>
                  <a:cubicBezTo>
                    <a:pt x="32331" y="35096"/>
                    <a:pt x="32001" y="35151"/>
                    <a:pt x="31688" y="35151"/>
                  </a:cubicBezTo>
                  <a:cubicBezTo>
                    <a:pt x="31357" y="35151"/>
                    <a:pt x="31045" y="35090"/>
                    <a:pt x="30794" y="34839"/>
                  </a:cubicBezTo>
                  <a:cubicBezTo>
                    <a:pt x="30943" y="34727"/>
                    <a:pt x="31055" y="34540"/>
                    <a:pt x="31166" y="34466"/>
                  </a:cubicBezTo>
                  <a:cubicBezTo>
                    <a:pt x="31535" y="34374"/>
                    <a:pt x="31903" y="34307"/>
                    <a:pt x="32271" y="34307"/>
                  </a:cubicBezTo>
                  <a:cubicBezTo>
                    <a:pt x="32350" y="34307"/>
                    <a:pt x="32429" y="34310"/>
                    <a:pt x="32509" y="34317"/>
                  </a:cubicBezTo>
                  <a:cubicBezTo>
                    <a:pt x="33105" y="34279"/>
                    <a:pt x="33739" y="34205"/>
                    <a:pt x="34373" y="34093"/>
                  </a:cubicBezTo>
                  <a:cubicBezTo>
                    <a:pt x="34745" y="34018"/>
                    <a:pt x="35081" y="33795"/>
                    <a:pt x="35305" y="33459"/>
                  </a:cubicBezTo>
                  <a:cubicBezTo>
                    <a:pt x="35379" y="33310"/>
                    <a:pt x="35416" y="33124"/>
                    <a:pt x="35565" y="33012"/>
                  </a:cubicBezTo>
                  <a:cubicBezTo>
                    <a:pt x="35826" y="32825"/>
                    <a:pt x="36125" y="32714"/>
                    <a:pt x="36423" y="32639"/>
                  </a:cubicBezTo>
                  <a:cubicBezTo>
                    <a:pt x="36870" y="32490"/>
                    <a:pt x="37355" y="32453"/>
                    <a:pt x="37802" y="32303"/>
                  </a:cubicBezTo>
                  <a:cubicBezTo>
                    <a:pt x="37951" y="32229"/>
                    <a:pt x="38138" y="32117"/>
                    <a:pt x="38250" y="31968"/>
                  </a:cubicBezTo>
                  <a:cubicBezTo>
                    <a:pt x="38436" y="31670"/>
                    <a:pt x="38548" y="31297"/>
                    <a:pt x="38622" y="30924"/>
                  </a:cubicBezTo>
                  <a:cubicBezTo>
                    <a:pt x="38660" y="30663"/>
                    <a:pt x="38809" y="30439"/>
                    <a:pt x="38921" y="30141"/>
                  </a:cubicBezTo>
                  <a:cubicBezTo>
                    <a:pt x="38958" y="29955"/>
                    <a:pt x="38995" y="29806"/>
                    <a:pt x="38995" y="29619"/>
                  </a:cubicBezTo>
                  <a:cubicBezTo>
                    <a:pt x="39033" y="29396"/>
                    <a:pt x="38995" y="29358"/>
                    <a:pt x="38958" y="29135"/>
                  </a:cubicBezTo>
                  <a:cubicBezTo>
                    <a:pt x="38921" y="28948"/>
                    <a:pt x="39033" y="28836"/>
                    <a:pt x="38958" y="28650"/>
                  </a:cubicBezTo>
                  <a:cubicBezTo>
                    <a:pt x="38846" y="28389"/>
                    <a:pt x="38622" y="28165"/>
                    <a:pt x="38324" y="28091"/>
                  </a:cubicBezTo>
                  <a:cubicBezTo>
                    <a:pt x="37728" y="27867"/>
                    <a:pt x="36721" y="28128"/>
                    <a:pt x="36684" y="27271"/>
                  </a:cubicBezTo>
                  <a:cubicBezTo>
                    <a:pt x="36684" y="27159"/>
                    <a:pt x="36758" y="26972"/>
                    <a:pt x="36721" y="26898"/>
                  </a:cubicBezTo>
                  <a:cubicBezTo>
                    <a:pt x="36690" y="26866"/>
                    <a:pt x="36631" y="26855"/>
                    <a:pt x="36566" y="26855"/>
                  </a:cubicBezTo>
                  <a:cubicBezTo>
                    <a:pt x="36478" y="26855"/>
                    <a:pt x="36376" y="26876"/>
                    <a:pt x="36311" y="26898"/>
                  </a:cubicBezTo>
                  <a:cubicBezTo>
                    <a:pt x="36087" y="27010"/>
                    <a:pt x="35901" y="27271"/>
                    <a:pt x="35677" y="27420"/>
                  </a:cubicBezTo>
                  <a:cubicBezTo>
                    <a:pt x="35590" y="27469"/>
                    <a:pt x="35505" y="27491"/>
                    <a:pt x="35423" y="27491"/>
                  </a:cubicBezTo>
                  <a:cubicBezTo>
                    <a:pt x="34621" y="27491"/>
                    <a:pt x="34061" y="25381"/>
                    <a:pt x="34298" y="24773"/>
                  </a:cubicBezTo>
                  <a:cubicBezTo>
                    <a:pt x="34325" y="24767"/>
                    <a:pt x="34352" y="24765"/>
                    <a:pt x="34379" y="24765"/>
                  </a:cubicBezTo>
                  <a:cubicBezTo>
                    <a:pt x="34904" y="24765"/>
                    <a:pt x="35360" y="25759"/>
                    <a:pt x="35715" y="26078"/>
                  </a:cubicBezTo>
                  <a:cubicBezTo>
                    <a:pt x="36087" y="26413"/>
                    <a:pt x="36609" y="26413"/>
                    <a:pt x="37094" y="26488"/>
                  </a:cubicBezTo>
                  <a:cubicBezTo>
                    <a:pt x="37355" y="26488"/>
                    <a:pt x="37616" y="26525"/>
                    <a:pt x="37877" y="26562"/>
                  </a:cubicBezTo>
                  <a:cubicBezTo>
                    <a:pt x="38138" y="26674"/>
                    <a:pt x="38026" y="26749"/>
                    <a:pt x="38175" y="27047"/>
                  </a:cubicBezTo>
                  <a:cubicBezTo>
                    <a:pt x="38361" y="27494"/>
                    <a:pt x="38772" y="27457"/>
                    <a:pt x="39219" y="27532"/>
                  </a:cubicBezTo>
                  <a:lnTo>
                    <a:pt x="39741" y="27606"/>
                  </a:lnTo>
                  <a:cubicBezTo>
                    <a:pt x="40412" y="27681"/>
                    <a:pt x="41083" y="27681"/>
                    <a:pt x="41717" y="27681"/>
                  </a:cubicBezTo>
                  <a:cubicBezTo>
                    <a:pt x="42388" y="27681"/>
                    <a:pt x="43320" y="28091"/>
                    <a:pt x="43282" y="28836"/>
                  </a:cubicBezTo>
                  <a:cubicBezTo>
                    <a:pt x="43282" y="29135"/>
                    <a:pt x="43171" y="29358"/>
                    <a:pt x="43282" y="29657"/>
                  </a:cubicBezTo>
                  <a:cubicBezTo>
                    <a:pt x="43394" y="29806"/>
                    <a:pt x="43543" y="29992"/>
                    <a:pt x="43655" y="30104"/>
                  </a:cubicBezTo>
                  <a:cubicBezTo>
                    <a:pt x="43767" y="30253"/>
                    <a:pt x="43842" y="30402"/>
                    <a:pt x="43953" y="30514"/>
                  </a:cubicBezTo>
                  <a:cubicBezTo>
                    <a:pt x="44065" y="30663"/>
                    <a:pt x="44364" y="30887"/>
                    <a:pt x="44550" y="31073"/>
                  </a:cubicBezTo>
                  <a:cubicBezTo>
                    <a:pt x="44624" y="31148"/>
                    <a:pt x="44662" y="31185"/>
                    <a:pt x="44774" y="31185"/>
                  </a:cubicBezTo>
                  <a:cubicBezTo>
                    <a:pt x="44997" y="31148"/>
                    <a:pt x="45184" y="31073"/>
                    <a:pt x="45407" y="30961"/>
                  </a:cubicBezTo>
                  <a:cubicBezTo>
                    <a:pt x="45668" y="30887"/>
                    <a:pt x="45929" y="30775"/>
                    <a:pt x="46153" y="30589"/>
                  </a:cubicBezTo>
                  <a:cubicBezTo>
                    <a:pt x="46377" y="30700"/>
                    <a:pt x="46265" y="31409"/>
                    <a:pt x="46228" y="31632"/>
                  </a:cubicBezTo>
                  <a:cubicBezTo>
                    <a:pt x="46153" y="32005"/>
                    <a:pt x="46004" y="32378"/>
                    <a:pt x="45929" y="32788"/>
                  </a:cubicBezTo>
                  <a:cubicBezTo>
                    <a:pt x="45855" y="33459"/>
                    <a:pt x="45668" y="34167"/>
                    <a:pt x="45929" y="34839"/>
                  </a:cubicBezTo>
                  <a:cubicBezTo>
                    <a:pt x="46078" y="35211"/>
                    <a:pt x="46228" y="35547"/>
                    <a:pt x="46414" y="35882"/>
                  </a:cubicBezTo>
                  <a:cubicBezTo>
                    <a:pt x="46563" y="36143"/>
                    <a:pt x="46787" y="36367"/>
                    <a:pt x="46973" y="36665"/>
                  </a:cubicBezTo>
                  <a:cubicBezTo>
                    <a:pt x="47160" y="36963"/>
                    <a:pt x="47271" y="37299"/>
                    <a:pt x="47383" y="37634"/>
                  </a:cubicBezTo>
                  <a:cubicBezTo>
                    <a:pt x="47681" y="38380"/>
                    <a:pt x="47905" y="39163"/>
                    <a:pt x="47980" y="39983"/>
                  </a:cubicBezTo>
                  <a:cubicBezTo>
                    <a:pt x="48041" y="40020"/>
                    <a:pt x="48103" y="40037"/>
                    <a:pt x="48164" y="40037"/>
                  </a:cubicBezTo>
                  <a:cubicBezTo>
                    <a:pt x="48664" y="40037"/>
                    <a:pt x="49148" y="38940"/>
                    <a:pt x="49247" y="38641"/>
                  </a:cubicBezTo>
                  <a:cubicBezTo>
                    <a:pt x="49434" y="37858"/>
                    <a:pt x="49173" y="37075"/>
                    <a:pt x="49247" y="36292"/>
                  </a:cubicBezTo>
                  <a:cubicBezTo>
                    <a:pt x="49247" y="36031"/>
                    <a:pt x="49359" y="35808"/>
                    <a:pt x="49471" y="35584"/>
                  </a:cubicBezTo>
                  <a:cubicBezTo>
                    <a:pt x="49657" y="35323"/>
                    <a:pt x="49918" y="35249"/>
                    <a:pt x="50179" y="35062"/>
                  </a:cubicBezTo>
                  <a:cubicBezTo>
                    <a:pt x="50440" y="34876"/>
                    <a:pt x="50664" y="34689"/>
                    <a:pt x="50887" y="34466"/>
                  </a:cubicBezTo>
                  <a:cubicBezTo>
                    <a:pt x="51148" y="34130"/>
                    <a:pt x="51409" y="33795"/>
                    <a:pt x="51708" y="33496"/>
                  </a:cubicBezTo>
                  <a:cubicBezTo>
                    <a:pt x="52118" y="33086"/>
                    <a:pt x="52341" y="32639"/>
                    <a:pt x="52901" y="32415"/>
                  </a:cubicBezTo>
                  <a:cubicBezTo>
                    <a:pt x="53273" y="32303"/>
                    <a:pt x="53646" y="32192"/>
                    <a:pt x="54019" y="32117"/>
                  </a:cubicBezTo>
                  <a:cubicBezTo>
                    <a:pt x="54205" y="32080"/>
                    <a:pt x="54392" y="32043"/>
                    <a:pt x="54578" y="32005"/>
                  </a:cubicBezTo>
                  <a:cubicBezTo>
                    <a:pt x="54839" y="32005"/>
                    <a:pt x="54690" y="32005"/>
                    <a:pt x="54802" y="32117"/>
                  </a:cubicBezTo>
                  <a:cubicBezTo>
                    <a:pt x="54876" y="32266"/>
                    <a:pt x="54914" y="32602"/>
                    <a:pt x="54988" y="32751"/>
                  </a:cubicBezTo>
                  <a:cubicBezTo>
                    <a:pt x="55100" y="32975"/>
                    <a:pt x="55212" y="33161"/>
                    <a:pt x="55287" y="33385"/>
                  </a:cubicBezTo>
                  <a:cubicBezTo>
                    <a:pt x="55473" y="33907"/>
                    <a:pt x="55697" y="34428"/>
                    <a:pt x="55920" y="34913"/>
                  </a:cubicBezTo>
                  <a:cubicBezTo>
                    <a:pt x="56069" y="35249"/>
                    <a:pt x="56293" y="35547"/>
                    <a:pt x="56629" y="35696"/>
                  </a:cubicBezTo>
                  <a:cubicBezTo>
                    <a:pt x="56773" y="35768"/>
                    <a:pt x="56933" y="35809"/>
                    <a:pt x="57099" y="35809"/>
                  </a:cubicBezTo>
                  <a:cubicBezTo>
                    <a:pt x="57189" y="35809"/>
                    <a:pt x="57282" y="35797"/>
                    <a:pt x="57374" y="35770"/>
                  </a:cubicBezTo>
                  <a:cubicBezTo>
                    <a:pt x="57487" y="35748"/>
                    <a:pt x="57628" y="35711"/>
                    <a:pt x="57763" y="35711"/>
                  </a:cubicBezTo>
                  <a:cubicBezTo>
                    <a:pt x="57850" y="35711"/>
                    <a:pt x="57935" y="35727"/>
                    <a:pt x="58008" y="35770"/>
                  </a:cubicBezTo>
                  <a:cubicBezTo>
                    <a:pt x="58008" y="36516"/>
                    <a:pt x="58120" y="37299"/>
                    <a:pt x="58157" y="38045"/>
                  </a:cubicBezTo>
                  <a:cubicBezTo>
                    <a:pt x="58194" y="38455"/>
                    <a:pt x="58232" y="38827"/>
                    <a:pt x="58232" y="39200"/>
                  </a:cubicBezTo>
                  <a:cubicBezTo>
                    <a:pt x="58269" y="39349"/>
                    <a:pt x="58306" y="39498"/>
                    <a:pt x="58343" y="39648"/>
                  </a:cubicBezTo>
                  <a:lnTo>
                    <a:pt x="58455" y="39722"/>
                  </a:lnTo>
                  <a:cubicBezTo>
                    <a:pt x="58642" y="40020"/>
                    <a:pt x="58716" y="40356"/>
                    <a:pt x="58679" y="40691"/>
                  </a:cubicBezTo>
                  <a:cubicBezTo>
                    <a:pt x="58716" y="40691"/>
                    <a:pt x="58865" y="41064"/>
                    <a:pt x="58865" y="41064"/>
                  </a:cubicBezTo>
                  <a:cubicBezTo>
                    <a:pt x="59313" y="41251"/>
                    <a:pt x="59387" y="42034"/>
                    <a:pt x="59499" y="42444"/>
                  </a:cubicBezTo>
                  <a:cubicBezTo>
                    <a:pt x="59574" y="42779"/>
                    <a:pt x="59611" y="43115"/>
                    <a:pt x="59611" y="43450"/>
                  </a:cubicBezTo>
                  <a:cubicBezTo>
                    <a:pt x="59648" y="43898"/>
                    <a:pt x="59797" y="44345"/>
                    <a:pt x="60058" y="44680"/>
                  </a:cubicBezTo>
                  <a:cubicBezTo>
                    <a:pt x="60170" y="44792"/>
                    <a:pt x="60245" y="44904"/>
                    <a:pt x="60357" y="45053"/>
                  </a:cubicBezTo>
                  <a:cubicBezTo>
                    <a:pt x="60394" y="45090"/>
                    <a:pt x="60468" y="45128"/>
                    <a:pt x="60506" y="45165"/>
                  </a:cubicBezTo>
                  <a:cubicBezTo>
                    <a:pt x="60543" y="45202"/>
                    <a:pt x="60543" y="45240"/>
                    <a:pt x="60580" y="45277"/>
                  </a:cubicBezTo>
                  <a:cubicBezTo>
                    <a:pt x="60729" y="45463"/>
                    <a:pt x="60878" y="45612"/>
                    <a:pt x="61065" y="45762"/>
                  </a:cubicBezTo>
                  <a:cubicBezTo>
                    <a:pt x="61326" y="45240"/>
                    <a:pt x="61177" y="44494"/>
                    <a:pt x="61214" y="43898"/>
                  </a:cubicBezTo>
                  <a:cubicBezTo>
                    <a:pt x="61289" y="43674"/>
                    <a:pt x="61326" y="43450"/>
                    <a:pt x="61326" y="43189"/>
                  </a:cubicBezTo>
                  <a:cubicBezTo>
                    <a:pt x="61251" y="43003"/>
                    <a:pt x="61139" y="43040"/>
                    <a:pt x="60990" y="42966"/>
                  </a:cubicBezTo>
                  <a:cubicBezTo>
                    <a:pt x="60692" y="42816"/>
                    <a:pt x="60506" y="42444"/>
                    <a:pt x="60282" y="42220"/>
                  </a:cubicBezTo>
                  <a:cubicBezTo>
                    <a:pt x="60096" y="42071"/>
                    <a:pt x="59984" y="41847"/>
                    <a:pt x="59872" y="41623"/>
                  </a:cubicBezTo>
                  <a:cubicBezTo>
                    <a:pt x="59760" y="41325"/>
                    <a:pt x="59648" y="41027"/>
                    <a:pt x="59536" y="40691"/>
                  </a:cubicBezTo>
                  <a:cubicBezTo>
                    <a:pt x="59462" y="40430"/>
                    <a:pt x="59350" y="40132"/>
                    <a:pt x="59313" y="39834"/>
                  </a:cubicBezTo>
                  <a:cubicBezTo>
                    <a:pt x="59275" y="39424"/>
                    <a:pt x="59313" y="38977"/>
                    <a:pt x="59425" y="38566"/>
                  </a:cubicBezTo>
                  <a:cubicBezTo>
                    <a:pt x="59462" y="38306"/>
                    <a:pt x="59499" y="37821"/>
                    <a:pt x="59835" y="37784"/>
                  </a:cubicBezTo>
                  <a:cubicBezTo>
                    <a:pt x="59835" y="38641"/>
                    <a:pt x="60916" y="38902"/>
                    <a:pt x="61251" y="39610"/>
                  </a:cubicBezTo>
                  <a:cubicBezTo>
                    <a:pt x="61430" y="39931"/>
                    <a:pt x="61471" y="40696"/>
                    <a:pt x="61932" y="40696"/>
                  </a:cubicBezTo>
                  <a:cubicBezTo>
                    <a:pt x="61953" y="40696"/>
                    <a:pt x="61974" y="40695"/>
                    <a:pt x="61997" y="40691"/>
                  </a:cubicBezTo>
                  <a:cubicBezTo>
                    <a:pt x="62407" y="40654"/>
                    <a:pt x="62631" y="40207"/>
                    <a:pt x="63003" y="40095"/>
                  </a:cubicBezTo>
                  <a:cubicBezTo>
                    <a:pt x="63031" y="40090"/>
                    <a:pt x="63059" y="40087"/>
                    <a:pt x="63087" y="40087"/>
                  </a:cubicBezTo>
                  <a:cubicBezTo>
                    <a:pt x="63226" y="40087"/>
                    <a:pt x="63377" y="40140"/>
                    <a:pt x="63516" y="40140"/>
                  </a:cubicBezTo>
                  <a:cubicBezTo>
                    <a:pt x="63545" y="40140"/>
                    <a:pt x="63573" y="40138"/>
                    <a:pt x="63600" y="40132"/>
                  </a:cubicBezTo>
                  <a:cubicBezTo>
                    <a:pt x="63824" y="40095"/>
                    <a:pt x="64047" y="40020"/>
                    <a:pt x="64196" y="39871"/>
                  </a:cubicBezTo>
                  <a:cubicBezTo>
                    <a:pt x="64383" y="39722"/>
                    <a:pt x="64495" y="39498"/>
                    <a:pt x="64495" y="39275"/>
                  </a:cubicBezTo>
                  <a:cubicBezTo>
                    <a:pt x="64569" y="39051"/>
                    <a:pt x="64532" y="38790"/>
                    <a:pt x="64383" y="38604"/>
                  </a:cubicBezTo>
                  <a:cubicBezTo>
                    <a:pt x="64159" y="38156"/>
                    <a:pt x="63973" y="37709"/>
                    <a:pt x="63824" y="37224"/>
                  </a:cubicBezTo>
                  <a:cubicBezTo>
                    <a:pt x="63637" y="36740"/>
                    <a:pt x="63302" y="36292"/>
                    <a:pt x="62929" y="35920"/>
                  </a:cubicBezTo>
                  <a:cubicBezTo>
                    <a:pt x="62519" y="35510"/>
                    <a:pt x="62668" y="34913"/>
                    <a:pt x="62742" y="34391"/>
                  </a:cubicBezTo>
                  <a:cubicBezTo>
                    <a:pt x="62845" y="33912"/>
                    <a:pt x="63357" y="33716"/>
                    <a:pt x="63786" y="33716"/>
                  </a:cubicBezTo>
                  <a:cubicBezTo>
                    <a:pt x="63824" y="33716"/>
                    <a:pt x="63862" y="33717"/>
                    <a:pt x="63898" y="33720"/>
                  </a:cubicBezTo>
                  <a:cubicBezTo>
                    <a:pt x="64196" y="33720"/>
                    <a:pt x="64662" y="34006"/>
                    <a:pt x="65008" y="34006"/>
                  </a:cubicBezTo>
                  <a:cubicBezTo>
                    <a:pt x="65094" y="34006"/>
                    <a:pt x="65173" y="33989"/>
                    <a:pt x="65240" y="33944"/>
                  </a:cubicBezTo>
                  <a:cubicBezTo>
                    <a:pt x="65464" y="33795"/>
                    <a:pt x="65576" y="33422"/>
                    <a:pt x="65799" y="33235"/>
                  </a:cubicBezTo>
                  <a:cubicBezTo>
                    <a:pt x="66247" y="32975"/>
                    <a:pt x="66731" y="32863"/>
                    <a:pt x="67216" y="32825"/>
                  </a:cubicBezTo>
                  <a:cubicBezTo>
                    <a:pt x="67365" y="32825"/>
                    <a:pt x="67552" y="32788"/>
                    <a:pt x="67701" y="32788"/>
                  </a:cubicBezTo>
                  <a:cubicBezTo>
                    <a:pt x="67766" y="32797"/>
                    <a:pt x="67831" y="32802"/>
                    <a:pt x="67896" y="32802"/>
                  </a:cubicBezTo>
                  <a:cubicBezTo>
                    <a:pt x="68092" y="32802"/>
                    <a:pt x="68288" y="32760"/>
                    <a:pt x="68484" y="32676"/>
                  </a:cubicBezTo>
                  <a:cubicBezTo>
                    <a:pt x="68595" y="32676"/>
                    <a:pt x="68856" y="32676"/>
                    <a:pt x="68931" y="32527"/>
                  </a:cubicBezTo>
                  <a:cubicBezTo>
                    <a:pt x="69043" y="32415"/>
                    <a:pt x="69005" y="32303"/>
                    <a:pt x="69043" y="32229"/>
                  </a:cubicBezTo>
                  <a:cubicBezTo>
                    <a:pt x="69192" y="32043"/>
                    <a:pt x="69304" y="31893"/>
                    <a:pt x="69378" y="31707"/>
                  </a:cubicBezTo>
                  <a:cubicBezTo>
                    <a:pt x="69490" y="31409"/>
                    <a:pt x="69453" y="31111"/>
                    <a:pt x="69565" y="30812"/>
                  </a:cubicBezTo>
                  <a:cubicBezTo>
                    <a:pt x="69677" y="30514"/>
                    <a:pt x="69826" y="30216"/>
                    <a:pt x="70012" y="29992"/>
                  </a:cubicBezTo>
                  <a:cubicBezTo>
                    <a:pt x="70198" y="29843"/>
                    <a:pt x="70273" y="29619"/>
                    <a:pt x="70273" y="29358"/>
                  </a:cubicBezTo>
                  <a:cubicBezTo>
                    <a:pt x="70310" y="29060"/>
                    <a:pt x="70198" y="28948"/>
                    <a:pt x="70049" y="28687"/>
                  </a:cubicBezTo>
                  <a:cubicBezTo>
                    <a:pt x="69863" y="28352"/>
                    <a:pt x="69639" y="28054"/>
                    <a:pt x="69453" y="27755"/>
                  </a:cubicBezTo>
                  <a:cubicBezTo>
                    <a:pt x="69304" y="27532"/>
                    <a:pt x="69229" y="27271"/>
                    <a:pt x="69192" y="26972"/>
                  </a:cubicBezTo>
                  <a:cubicBezTo>
                    <a:pt x="69155" y="26749"/>
                    <a:pt x="69192" y="26525"/>
                    <a:pt x="69155" y="26264"/>
                  </a:cubicBezTo>
                  <a:cubicBezTo>
                    <a:pt x="69117" y="26003"/>
                    <a:pt x="68968" y="25929"/>
                    <a:pt x="68931" y="25742"/>
                  </a:cubicBezTo>
                  <a:cubicBezTo>
                    <a:pt x="68894" y="25630"/>
                    <a:pt x="68931" y="25481"/>
                    <a:pt x="68968" y="25369"/>
                  </a:cubicBezTo>
                  <a:cubicBezTo>
                    <a:pt x="69005" y="25295"/>
                    <a:pt x="69155" y="25258"/>
                    <a:pt x="69192" y="25183"/>
                  </a:cubicBezTo>
                  <a:cubicBezTo>
                    <a:pt x="69341" y="24885"/>
                    <a:pt x="68595" y="24922"/>
                    <a:pt x="68409" y="24885"/>
                  </a:cubicBezTo>
                  <a:cubicBezTo>
                    <a:pt x="68297" y="24872"/>
                    <a:pt x="68189" y="24868"/>
                    <a:pt x="68083" y="24868"/>
                  </a:cubicBezTo>
                  <a:cubicBezTo>
                    <a:pt x="67871" y="24868"/>
                    <a:pt x="67663" y="24885"/>
                    <a:pt x="67440" y="24885"/>
                  </a:cubicBezTo>
                  <a:cubicBezTo>
                    <a:pt x="67179" y="24848"/>
                    <a:pt x="67253" y="24885"/>
                    <a:pt x="67141" y="24698"/>
                  </a:cubicBezTo>
                  <a:cubicBezTo>
                    <a:pt x="67104" y="24587"/>
                    <a:pt x="67067" y="24475"/>
                    <a:pt x="67030" y="24363"/>
                  </a:cubicBezTo>
                  <a:cubicBezTo>
                    <a:pt x="67030" y="24251"/>
                    <a:pt x="67030" y="24139"/>
                    <a:pt x="67030" y="23990"/>
                  </a:cubicBezTo>
                  <a:cubicBezTo>
                    <a:pt x="67030" y="23878"/>
                    <a:pt x="66918" y="23878"/>
                    <a:pt x="66992" y="23729"/>
                  </a:cubicBezTo>
                  <a:cubicBezTo>
                    <a:pt x="67067" y="23617"/>
                    <a:pt x="67626" y="23580"/>
                    <a:pt x="67253" y="23282"/>
                  </a:cubicBezTo>
                  <a:cubicBezTo>
                    <a:pt x="67335" y="23037"/>
                    <a:pt x="67653" y="22951"/>
                    <a:pt x="67936" y="22951"/>
                  </a:cubicBezTo>
                  <a:cubicBezTo>
                    <a:pt x="68041" y="22951"/>
                    <a:pt x="68142" y="22963"/>
                    <a:pt x="68223" y="22984"/>
                  </a:cubicBezTo>
                  <a:cubicBezTo>
                    <a:pt x="68707" y="23133"/>
                    <a:pt x="68334" y="23655"/>
                    <a:pt x="68260" y="23953"/>
                  </a:cubicBezTo>
                  <a:cubicBezTo>
                    <a:pt x="68398" y="24082"/>
                    <a:pt x="68511" y="24131"/>
                    <a:pt x="68612" y="24131"/>
                  </a:cubicBezTo>
                  <a:cubicBezTo>
                    <a:pt x="68918" y="24131"/>
                    <a:pt x="69106" y="23673"/>
                    <a:pt x="69527" y="23617"/>
                  </a:cubicBezTo>
                  <a:cubicBezTo>
                    <a:pt x="69572" y="23611"/>
                    <a:pt x="69617" y="23608"/>
                    <a:pt x="69662" y="23608"/>
                  </a:cubicBezTo>
                  <a:cubicBezTo>
                    <a:pt x="69877" y="23608"/>
                    <a:pt x="70088" y="23680"/>
                    <a:pt x="70273" y="23804"/>
                  </a:cubicBezTo>
                  <a:cubicBezTo>
                    <a:pt x="70497" y="24176"/>
                    <a:pt x="70609" y="24587"/>
                    <a:pt x="70646" y="24997"/>
                  </a:cubicBezTo>
                  <a:cubicBezTo>
                    <a:pt x="70646" y="25258"/>
                    <a:pt x="70534" y="25556"/>
                    <a:pt x="70534" y="25854"/>
                  </a:cubicBezTo>
                  <a:cubicBezTo>
                    <a:pt x="70571" y="26152"/>
                    <a:pt x="70758" y="26413"/>
                    <a:pt x="71056" y="26525"/>
                  </a:cubicBezTo>
                  <a:cubicBezTo>
                    <a:pt x="71354" y="26637"/>
                    <a:pt x="71615" y="26823"/>
                    <a:pt x="71801" y="27047"/>
                  </a:cubicBezTo>
                  <a:cubicBezTo>
                    <a:pt x="71876" y="27233"/>
                    <a:pt x="71951" y="27420"/>
                    <a:pt x="71951" y="27606"/>
                  </a:cubicBezTo>
                  <a:cubicBezTo>
                    <a:pt x="71951" y="27755"/>
                    <a:pt x="71839" y="27904"/>
                    <a:pt x="71951" y="28016"/>
                  </a:cubicBezTo>
                  <a:cubicBezTo>
                    <a:pt x="71988" y="28072"/>
                    <a:pt x="72081" y="28091"/>
                    <a:pt x="72179" y="28091"/>
                  </a:cubicBezTo>
                  <a:cubicBezTo>
                    <a:pt x="72277" y="28091"/>
                    <a:pt x="72379" y="28072"/>
                    <a:pt x="72435" y="28054"/>
                  </a:cubicBezTo>
                  <a:cubicBezTo>
                    <a:pt x="72622" y="27979"/>
                    <a:pt x="72696" y="27830"/>
                    <a:pt x="72771" y="27681"/>
                  </a:cubicBezTo>
                  <a:cubicBezTo>
                    <a:pt x="72957" y="27457"/>
                    <a:pt x="73032" y="27196"/>
                    <a:pt x="73032" y="26898"/>
                  </a:cubicBezTo>
                  <a:cubicBezTo>
                    <a:pt x="73144" y="26451"/>
                    <a:pt x="72808" y="26301"/>
                    <a:pt x="72547" y="26003"/>
                  </a:cubicBezTo>
                  <a:cubicBezTo>
                    <a:pt x="72249" y="25780"/>
                    <a:pt x="72025" y="25519"/>
                    <a:pt x="71801" y="25258"/>
                  </a:cubicBezTo>
                  <a:cubicBezTo>
                    <a:pt x="71541" y="24959"/>
                    <a:pt x="71391" y="24587"/>
                    <a:pt x="71354" y="24214"/>
                  </a:cubicBezTo>
                  <a:cubicBezTo>
                    <a:pt x="71354" y="23916"/>
                    <a:pt x="71354" y="23505"/>
                    <a:pt x="71652" y="23394"/>
                  </a:cubicBezTo>
                  <a:cubicBezTo>
                    <a:pt x="71988" y="23282"/>
                    <a:pt x="72398" y="23356"/>
                    <a:pt x="72510" y="22984"/>
                  </a:cubicBezTo>
                  <a:cubicBezTo>
                    <a:pt x="72584" y="22648"/>
                    <a:pt x="72435" y="22462"/>
                    <a:pt x="72398" y="22201"/>
                  </a:cubicBezTo>
                  <a:cubicBezTo>
                    <a:pt x="72398" y="22163"/>
                    <a:pt x="72398" y="22163"/>
                    <a:pt x="72398" y="22126"/>
                  </a:cubicBezTo>
                  <a:cubicBezTo>
                    <a:pt x="72398" y="22014"/>
                    <a:pt x="72361" y="21902"/>
                    <a:pt x="72361" y="21791"/>
                  </a:cubicBezTo>
                  <a:cubicBezTo>
                    <a:pt x="72212" y="21082"/>
                    <a:pt x="72025" y="20374"/>
                    <a:pt x="71839" y="19666"/>
                  </a:cubicBezTo>
                  <a:cubicBezTo>
                    <a:pt x="71764" y="19330"/>
                    <a:pt x="71690" y="19032"/>
                    <a:pt x="71578" y="18734"/>
                  </a:cubicBezTo>
                  <a:cubicBezTo>
                    <a:pt x="71503" y="18435"/>
                    <a:pt x="71391" y="17988"/>
                    <a:pt x="71280" y="17615"/>
                  </a:cubicBezTo>
                  <a:cubicBezTo>
                    <a:pt x="71205" y="17392"/>
                    <a:pt x="71130" y="17168"/>
                    <a:pt x="71019" y="16907"/>
                  </a:cubicBezTo>
                  <a:cubicBezTo>
                    <a:pt x="70981" y="16720"/>
                    <a:pt x="70944" y="16534"/>
                    <a:pt x="70869" y="16385"/>
                  </a:cubicBezTo>
                  <a:cubicBezTo>
                    <a:pt x="70720" y="15975"/>
                    <a:pt x="70571" y="15528"/>
                    <a:pt x="70385" y="15117"/>
                  </a:cubicBezTo>
                  <a:cubicBezTo>
                    <a:pt x="70273" y="14819"/>
                    <a:pt x="70161" y="14484"/>
                    <a:pt x="70049" y="14185"/>
                  </a:cubicBezTo>
                  <a:cubicBezTo>
                    <a:pt x="69900" y="13887"/>
                    <a:pt x="69751" y="13477"/>
                    <a:pt x="69602" y="13142"/>
                  </a:cubicBezTo>
                  <a:cubicBezTo>
                    <a:pt x="69453" y="12769"/>
                    <a:pt x="69304" y="12433"/>
                    <a:pt x="69155" y="12098"/>
                  </a:cubicBezTo>
                  <a:lnTo>
                    <a:pt x="69155" y="12061"/>
                  </a:lnTo>
                  <a:cubicBezTo>
                    <a:pt x="69043" y="11800"/>
                    <a:pt x="68931" y="11576"/>
                    <a:pt x="68782" y="11315"/>
                  </a:cubicBezTo>
                  <a:cubicBezTo>
                    <a:pt x="68745" y="11203"/>
                    <a:pt x="68670" y="11054"/>
                    <a:pt x="68595" y="10942"/>
                  </a:cubicBezTo>
                  <a:cubicBezTo>
                    <a:pt x="68446" y="10644"/>
                    <a:pt x="68297" y="10346"/>
                    <a:pt x="68148" y="10047"/>
                  </a:cubicBezTo>
                  <a:cubicBezTo>
                    <a:pt x="67962" y="9749"/>
                    <a:pt x="67775" y="9302"/>
                    <a:pt x="67589" y="8966"/>
                  </a:cubicBezTo>
                  <a:cubicBezTo>
                    <a:pt x="67440" y="8705"/>
                    <a:pt x="67291" y="8444"/>
                    <a:pt x="67141" y="8183"/>
                  </a:cubicBezTo>
                  <a:cubicBezTo>
                    <a:pt x="66806" y="7550"/>
                    <a:pt x="66433" y="6953"/>
                    <a:pt x="66060" y="6357"/>
                  </a:cubicBezTo>
                  <a:cubicBezTo>
                    <a:pt x="65949" y="6170"/>
                    <a:pt x="65837" y="5984"/>
                    <a:pt x="65688" y="5835"/>
                  </a:cubicBezTo>
                  <a:cubicBezTo>
                    <a:pt x="65501" y="5537"/>
                    <a:pt x="65315" y="5238"/>
                    <a:pt x="65128" y="4940"/>
                  </a:cubicBezTo>
                  <a:cubicBezTo>
                    <a:pt x="64942" y="5089"/>
                    <a:pt x="64756" y="5201"/>
                    <a:pt x="64532" y="5276"/>
                  </a:cubicBezTo>
                  <a:cubicBezTo>
                    <a:pt x="64308" y="5359"/>
                    <a:pt x="64080" y="5394"/>
                    <a:pt x="63850" y="5394"/>
                  </a:cubicBezTo>
                  <a:cubicBezTo>
                    <a:pt x="63162" y="5394"/>
                    <a:pt x="62463" y="5080"/>
                    <a:pt x="61848" y="4828"/>
                  </a:cubicBezTo>
                  <a:cubicBezTo>
                    <a:pt x="61782" y="4893"/>
                    <a:pt x="61708" y="4919"/>
                    <a:pt x="61630" y="4919"/>
                  </a:cubicBezTo>
                  <a:cubicBezTo>
                    <a:pt x="61352" y="4919"/>
                    <a:pt x="61024" y="4588"/>
                    <a:pt x="60878" y="4530"/>
                  </a:cubicBezTo>
                  <a:cubicBezTo>
                    <a:pt x="60767" y="4455"/>
                    <a:pt x="60692" y="4493"/>
                    <a:pt x="60580" y="4455"/>
                  </a:cubicBezTo>
                  <a:cubicBezTo>
                    <a:pt x="60468" y="4418"/>
                    <a:pt x="60319" y="4306"/>
                    <a:pt x="60170" y="4269"/>
                  </a:cubicBezTo>
                  <a:cubicBezTo>
                    <a:pt x="59909" y="4232"/>
                    <a:pt x="59760" y="4045"/>
                    <a:pt x="59536" y="3971"/>
                  </a:cubicBezTo>
                  <a:cubicBezTo>
                    <a:pt x="59350" y="3934"/>
                    <a:pt x="59164" y="3896"/>
                    <a:pt x="58977" y="3896"/>
                  </a:cubicBezTo>
                  <a:cubicBezTo>
                    <a:pt x="58865" y="3896"/>
                    <a:pt x="58865" y="3971"/>
                    <a:pt x="58754" y="3971"/>
                  </a:cubicBezTo>
                  <a:cubicBezTo>
                    <a:pt x="58604" y="3971"/>
                    <a:pt x="58455" y="3923"/>
                    <a:pt x="58306" y="3923"/>
                  </a:cubicBezTo>
                  <a:cubicBezTo>
                    <a:pt x="58269" y="3923"/>
                    <a:pt x="58232" y="3926"/>
                    <a:pt x="58194" y="3934"/>
                  </a:cubicBezTo>
                  <a:cubicBezTo>
                    <a:pt x="58008" y="3934"/>
                    <a:pt x="57784" y="4008"/>
                    <a:pt x="57598" y="4008"/>
                  </a:cubicBezTo>
                  <a:cubicBezTo>
                    <a:pt x="57542" y="4014"/>
                    <a:pt x="57486" y="4017"/>
                    <a:pt x="57430" y="4017"/>
                  </a:cubicBezTo>
                  <a:cubicBezTo>
                    <a:pt x="57152" y="4017"/>
                    <a:pt x="56877" y="3940"/>
                    <a:pt x="56629" y="3784"/>
                  </a:cubicBezTo>
                  <a:lnTo>
                    <a:pt x="56368" y="3635"/>
                  </a:lnTo>
                  <a:cubicBezTo>
                    <a:pt x="56219" y="3561"/>
                    <a:pt x="56107" y="3486"/>
                    <a:pt x="55958" y="3412"/>
                  </a:cubicBezTo>
                  <a:cubicBezTo>
                    <a:pt x="55659" y="3225"/>
                    <a:pt x="55361" y="3076"/>
                    <a:pt x="54988" y="3002"/>
                  </a:cubicBezTo>
                  <a:cubicBezTo>
                    <a:pt x="54541" y="2927"/>
                    <a:pt x="54094" y="2890"/>
                    <a:pt x="53609" y="2890"/>
                  </a:cubicBezTo>
                  <a:cubicBezTo>
                    <a:pt x="53333" y="2945"/>
                    <a:pt x="52935" y="3183"/>
                    <a:pt x="52596" y="3183"/>
                  </a:cubicBezTo>
                  <a:cubicBezTo>
                    <a:pt x="52476" y="3183"/>
                    <a:pt x="52364" y="3154"/>
                    <a:pt x="52267" y="3076"/>
                  </a:cubicBezTo>
                  <a:cubicBezTo>
                    <a:pt x="51708" y="2554"/>
                    <a:pt x="53572" y="2405"/>
                    <a:pt x="53721" y="2368"/>
                  </a:cubicBezTo>
                  <a:cubicBezTo>
                    <a:pt x="53870" y="2330"/>
                    <a:pt x="54429" y="2293"/>
                    <a:pt x="54205" y="1995"/>
                  </a:cubicBezTo>
                  <a:cubicBezTo>
                    <a:pt x="54131" y="1883"/>
                    <a:pt x="53870" y="1846"/>
                    <a:pt x="53758" y="1771"/>
                  </a:cubicBezTo>
                  <a:cubicBezTo>
                    <a:pt x="53609" y="1697"/>
                    <a:pt x="53460" y="1585"/>
                    <a:pt x="53273" y="1510"/>
                  </a:cubicBezTo>
                  <a:cubicBezTo>
                    <a:pt x="53087" y="1361"/>
                    <a:pt x="52863" y="1249"/>
                    <a:pt x="52602" y="1138"/>
                  </a:cubicBezTo>
                  <a:cubicBezTo>
                    <a:pt x="52416" y="1100"/>
                    <a:pt x="52230" y="1063"/>
                    <a:pt x="52043" y="951"/>
                  </a:cubicBezTo>
                  <a:cubicBezTo>
                    <a:pt x="51670" y="765"/>
                    <a:pt x="51260" y="616"/>
                    <a:pt x="50813" y="578"/>
                  </a:cubicBezTo>
                  <a:cubicBezTo>
                    <a:pt x="50567" y="713"/>
                    <a:pt x="50281" y="780"/>
                    <a:pt x="49994" y="780"/>
                  </a:cubicBezTo>
                  <a:cubicBezTo>
                    <a:pt x="49803" y="780"/>
                    <a:pt x="49613" y="750"/>
                    <a:pt x="49434" y="690"/>
                  </a:cubicBezTo>
                  <a:cubicBezTo>
                    <a:pt x="49284" y="653"/>
                    <a:pt x="49173" y="578"/>
                    <a:pt x="49061" y="541"/>
                  </a:cubicBezTo>
                  <a:cubicBezTo>
                    <a:pt x="48912" y="504"/>
                    <a:pt x="48763" y="504"/>
                    <a:pt x="48613" y="466"/>
                  </a:cubicBezTo>
                  <a:cubicBezTo>
                    <a:pt x="48278" y="466"/>
                    <a:pt x="47980" y="504"/>
                    <a:pt x="47681" y="578"/>
                  </a:cubicBezTo>
                  <a:lnTo>
                    <a:pt x="46787" y="578"/>
                  </a:lnTo>
                  <a:cubicBezTo>
                    <a:pt x="46414" y="578"/>
                    <a:pt x="46488" y="690"/>
                    <a:pt x="46190" y="914"/>
                  </a:cubicBezTo>
                  <a:cubicBezTo>
                    <a:pt x="46004" y="1026"/>
                    <a:pt x="45743" y="1100"/>
                    <a:pt x="45519" y="1100"/>
                  </a:cubicBezTo>
                  <a:cubicBezTo>
                    <a:pt x="45184" y="1175"/>
                    <a:pt x="44885" y="1324"/>
                    <a:pt x="44587" y="1473"/>
                  </a:cubicBezTo>
                  <a:cubicBezTo>
                    <a:pt x="44438" y="1572"/>
                    <a:pt x="44289" y="1622"/>
                    <a:pt x="44140" y="1622"/>
                  </a:cubicBezTo>
                  <a:cubicBezTo>
                    <a:pt x="44065" y="1622"/>
                    <a:pt x="43991" y="1610"/>
                    <a:pt x="43916" y="1585"/>
                  </a:cubicBezTo>
                  <a:cubicBezTo>
                    <a:pt x="43767" y="1548"/>
                    <a:pt x="43655" y="1548"/>
                    <a:pt x="43506" y="1548"/>
                  </a:cubicBezTo>
                  <a:cubicBezTo>
                    <a:pt x="43282" y="1622"/>
                    <a:pt x="43469" y="1659"/>
                    <a:pt x="43469" y="1771"/>
                  </a:cubicBezTo>
                  <a:cubicBezTo>
                    <a:pt x="43506" y="1883"/>
                    <a:pt x="43506" y="1995"/>
                    <a:pt x="43469" y="2107"/>
                  </a:cubicBezTo>
                  <a:cubicBezTo>
                    <a:pt x="43394" y="2293"/>
                    <a:pt x="43469" y="2256"/>
                    <a:pt x="43208" y="2293"/>
                  </a:cubicBezTo>
                  <a:cubicBezTo>
                    <a:pt x="42947" y="2256"/>
                    <a:pt x="42649" y="2144"/>
                    <a:pt x="42425" y="1958"/>
                  </a:cubicBezTo>
                  <a:cubicBezTo>
                    <a:pt x="42233" y="1861"/>
                    <a:pt x="41930" y="1600"/>
                    <a:pt x="41659" y="1600"/>
                  </a:cubicBezTo>
                  <a:cubicBezTo>
                    <a:pt x="41615" y="1600"/>
                    <a:pt x="41572" y="1607"/>
                    <a:pt x="41530" y="1622"/>
                  </a:cubicBezTo>
                  <a:cubicBezTo>
                    <a:pt x="41232" y="1734"/>
                    <a:pt x="41530" y="2181"/>
                    <a:pt x="41568" y="2368"/>
                  </a:cubicBezTo>
                  <a:cubicBezTo>
                    <a:pt x="41605" y="2480"/>
                    <a:pt x="41605" y="2591"/>
                    <a:pt x="41642" y="2703"/>
                  </a:cubicBezTo>
                  <a:cubicBezTo>
                    <a:pt x="41717" y="2815"/>
                    <a:pt x="41903" y="2890"/>
                    <a:pt x="42015" y="2964"/>
                  </a:cubicBezTo>
                  <a:cubicBezTo>
                    <a:pt x="42201" y="3151"/>
                    <a:pt x="42425" y="3300"/>
                    <a:pt x="42686" y="3412"/>
                  </a:cubicBezTo>
                  <a:cubicBezTo>
                    <a:pt x="42947" y="3523"/>
                    <a:pt x="43506" y="3598"/>
                    <a:pt x="43543" y="3971"/>
                  </a:cubicBezTo>
                  <a:cubicBezTo>
                    <a:pt x="43512" y="3977"/>
                    <a:pt x="43481" y="3980"/>
                    <a:pt x="43450" y="3980"/>
                  </a:cubicBezTo>
                  <a:cubicBezTo>
                    <a:pt x="43145" y="3980"/>
                    <a:pt x="42861" y="3701"/>
                    <a:pt x="42555" y="3701"/>
                  </a:cubicBezTo>
                  <a:cubicBezTo>
                    <a:pt x="42525" y="3701"/>
                    <a:pt x="42494" y="3704"/>
                    <a:pt x="42462" y="3710"/>
                  </a:cubicBezTo>
                  <a:cubicBezTo>
                    <a:pt x="42089" y="3822"/>
                    <a:pt x="42239" y="4269"/>
                    <a:pt x="42089" y="4493"/>
                  </a:cubicBezTo>
                  <a:cubicBezTo>
                    <a:pt x="41992" y="4688"/>
                    <a:pt x="41853" y="4740"/>
                    <a:pt x="41695" y="4740"/>
                  </a:cubicBezTo>
                  <a:cubicBezTo>
                    <a:pt x="41552" y="4740"/>
                    <a:pt x="41392" y="4697"/>
                    <a:pt x="41232" y="4679"/>
                  </a:cubicBezTo>
                  <a:cubicBezTo>
                    <a:pt x="41046" y="4642"/>
                    <a:pt x="40524" y="4679"/>
                    <a:pt x="40375" y="4530"/>
                  </a:cubicBezTo>
                  <a:cubicBezTo>
                    <a:pt x="40002" y="4232"/>
                    <a:pt x="40710" y="4045"/>
                    <a:pt x="40822" y="4008"/>
                  </a:cubicBezTo>
                  <a:cubicBezTo>
                    <a:pt x="41083" y="3896"/>
                    <a:pt x="41418" y="3673"/>
                    <a:pt x="41418" y="3374"/>
                  </a:cubicBezTo>
                  <a:cubicBezTo>
                    <a:pt x="41418" y="3188"/>
                    <a:pt x="41232" y="3076"/>
                    <a:pt x="41157" y="2927"/>
                  </a:cubicBezTo>
                  <a:cubicBezTo>
                    <a:pt x="41083" y="2815"/>
                    <a:pt x="41046" y="2666"/>
                    <a:pt x="41046" y="2517"/>
                  </a:cubicBezTo>
                  <a:cubicBezTo>
                    <a:pt x="40971" y="2181"/>
                    <a:pt x="40934" y="1846"/>
                    <a:pt x="40897" y="1436"/>
                  </a:cubicBezTo>
                  <a:cubicBezTo>
                    <a:pt x="40636" y="1287"/>
                    <a:pt x="40337" y="1212"/>
                    <a:pt x="40002" y="1212"/>
                  </a:cubicBezTo>
                  <a:cubicBezTo>
                    <a:pt x="39890" y="1249"/>
                    <a:pt x="39778" y="1287"/>
                    <a:pt x="39666" y="1361"/>
                  </a:cubicBezTo>
                  <a:cubicBezTo>
                    <a:pt x="39554" y="1436"/>
                    <a:pt x="39405" y="1473"/>
                    <a:pt x="39293" y="1548"/>
                  </a:cubicBezTo>
                  <a:cubicBezTo>
                    <a:pt x="39107" y="1734"/>
                    <a:pt x="38995" y="1995"/>
                    <a:pt x="39033" y="2256"/>
                  </a:cubicBezTo>
                  <a:cubicBezTo>
                    <a:pt x="39182" y="2591"/>
                    <a:pt x="39853" y="2815"/>
                    <a:pt x="39778" y="3262"/>
                  </a:cubicBezTo>
                  <a:cubicBezTo>
                    <a:pt x="39761" y="3266"/>
                    <a:pt x="39745" y="3267"/>
                    <a:pt x="39728" y="3267"/>
                  </a:cubicBezTo>
                  <a:cubicBezTo>
                    <a:pt x="39558" y="3267"/>
                    <a:pt x="39392" y="3110"/>
                    <a:pt x="39256" y="3076"/>
                  </a:cubicBezTo>
                  <a:cubicBezTo>
                    <a:pt x="39107" y="3039"/>
                    <a:pt x="38958" y="3039"/>
                    <a:pt x="38809" y="3002"/>
                  </a:cubicBezTo>
                  <a:cubicBezTo>
                    <a:pt x="38473" y="2852"/>
                    <a:pt x="38175" y="2629"/>
                    <a:pt x="37877" y="2405"/>
                  </a:cubicBezTo>
                  <a:cubicBezTo>
                    <a:pt x="37713" y="2268"/>
                    <a:pt x="37428" y="2111"/>
                    <a:pt x="37185" y="2111"/>
                  </a:cubicBezTo>
                  <a:cubicBezTo>
                    <a:pt x="37097" y="2111"/>
                    <a:pt x="37014" y="2132"/>
                    <a:pt x="36945" y="2181"/>
                  </a:cubicBezTo>
                  <a:cubicBezTo>
                    <a:pt x="36647" y="2330"/>
                    <a:pt x="36870" y="2591"/>
                    <a:pt x="36945" y="2852"/>
                  </a:cubicBezTo>
                  <a:cubicBezTo>
                    <a:pt x="36684" y="2852"/>
                    <a:pt x="36460" y="2815"/>
                    <a:pt x="36237" y="2778"/>
                  </a:cubicBezTo>
                  <a:cubicBezTo>
                    <a:pt x="35901" y="2741"/>
                    <a:pt x="35528" y="2703"/>
                    <a:pt x="35193" y="2591"/>
                  </a:cubicBezTo>
                  <a:cubicBezTo>
                    <a:pt x="35016" y="2493"/>
                    <a:pt x="34828" y="2447"/>
                    <a:pt x="34641" y="2447"/>
                  </a:cubicBezTo>
                  <a:cubicBezTo>
                    <a:pt x="34474" y="2447"/>
                    <a:pt x="34307" y="2484"/>
                    <a:pt x="34149" y="2554"/>
                  </a:cubicBezTo>
                  <a:cubicBezTo>
                    <a:pt x="33925" y="2666"/>
                    <a:pt x="33068" y="2815"/>
                    <a:pt x="32956" y="3076"/>
                  </a:cubicBezTo>
                  <a:cubicBezTo>
                    <a:pt x="32619" y="3188"/>
                    <a:pt x="32260" y="3364"/>
                    <a:pt x="31929" y="3364"/>
                  </a:cubicBezTo>
                  <a:cubicBezTo>
                    <a:pt x="31820" y="3364"/>
                    <a:pt x="31715" y="3346"/>
                    <a:pt x="31614" y="3300"/>
                  </a:cubicBezTo>
                  <a:cubicBezTo>
                    <a:pt x="31353" y="3225"/>
                    <a:pt x="31241" y="2964"/>
                    <a:pt x="31017" y="2852"/>
                  </a:cubicBezTo>
                  <a:cubicBezTo>
                    <a:pt x="30914" y="2770"/>
                    <a:pt x="30902" y="2744"/>
                    <a:pt x="30881" y="2744"/>
                  </a:cubicBezTo>
                  <a:cubicBezTo>
                    <a:pt x="30863" y="2744"/>
                    <a:pt x="30840" y="2761"/>
                    <a:pt x="30756" y="2778"/>
                  </a:cubicBezTo>
                  <a:cubicBezTo>
                    <a:pt x="30458" y="2815"/>
                    <a:pt x="30234" y="3002"/>
                    <a:pt x="30048" y="3225"/>
                  </a:cubicBezTo>
                  <a:cubicBezTo>
                    <a:pt x="29862" y="3486"/>
                    <a:pt x="29824" y="3710"/>
                    <a:pt x="29526" y="3822"/>
                  </a:cubicBezTo>
                  <a:cubicBezTo>
                    <a:pt x="29228" y="3971"/>
                    <a:pt x="28967" y="3896"/>
                    <a:pt x="28669" y="4045"/>
                  </a:cubicBezTo>
                  <a:cubicBezTo>
                    <a:pt x="28449" y="4139"/>
                    <a:pt x="28045" y="4498"/>
                    <a:pt x="27766" y="4498"/>
                  </a:cubicBezTo>
                  <a:cubicBezTo>
                    <a:pt x="27714" y="4498"/>
                    <a:pt x="27666" y="4485"/>
                    <a:pt x="27625" y="4455"/>
                  </a:cubicBezTo>
                  <a:cubicBezTo>
                    <a:pt x="27438" y="4344"/>
                    <a:pt x="27625" y="3934"/>
                    <a:pt x="27476" y="3784"/>
                  </a:cubicBezTo>
                  <a:cubicBezTo>
                    <a:pt x="27431" y="3717"/>
                    <a:pt x="27319" y="3704"/>
                    <a:pt x="27213" y="3704"/>
                  </a:cubicBezTo>
                  <a:cubicBezTo>
                    <a:pt x="27142" y="3704"/>
                    <a:pt x="27073" y="3710"/>
                    <a:pt x="27028" y="3710"/>
                  </a:cubicBezTo>
                  <a:cubicBezTo>
                    <a:pt x="26842" y="3673"/>
                    <a:pt x="26618" y="3635"/>
                    <a:pt x="26432" y="3561"/>
                  </a:cubicBezTo>
                  <a:cubicBezTo>
                    <a:pt x="26171" y="3449"/>
                    <a:pt x="25463" y="3151"/>
                    <a:pt x="25612" y="2741"/>
                  </a:cubicBezTo>
                  <a:cubicBezTo>
                    <a:pt x="25647" y="2739"/>
                    <a:pt x="25682" y="2738"/>
                    <a:pt x="25718" y="2738"/>
                  </a:cubicBezTo>
                  <a:cubicBezTo>
                    <a:pt x="26435" y="2738"/>
                    <a:pt x="27211" y="3081"/>
                    <a:pt x="27886" y="3188"/>
                  </a:cubicBezTo>
                  <a:cubicBezTo>
                    <a:pt x="28042" y="3188"/>
                    <a:pt x="28373" y="3268"/>
                    <a:pt x="28662" y="3268"/>
                  </a:cubicBezTo>
                  <a:cubicBezTo>
                    <a:pt x="28854" y="3268"/>
                    <a:pt x="29027" y="3233"/>
                    <a:pt x="29116" y="3113"/>
                  </a:cubicBezTo>
                  <a:cubicBezTo>
                    <a:pt x="29153" y="2964"/>
                    <a:pt x="29153" y="2815"/>
                    <a:pt x="29153" y="2666"/>
                  </a:cubicBezTo>
                  <a:cubicBezTo>
                    <a:pt x="29079" y="2032"/>
                    <a:pt x="28370" y="1846"/>
                    <a:pt x="27886" y="1622"/>
                  </a:cubicBezTo>
                  <a:cubicBezTo>
                    <a:pt x="27252" y="1436"/>
                    <a:pt x="26618" y="1175"/>
                    <a:pt x="25985" y="914"/>
                  </a:cubicBezTo>
                  <a:cubicBezTo>
                    <a:pt x="25056" y="419"/>
                    <a:pt x="24077" y="1"/>
                    <a:pt x="230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0"/>
            <p:cNvSpPr/>
            <p:nvPr/>
          </p:nvSpPr>
          <p:spPr>
            <a:xfrm>
              <a:off x="1903374" y="1901380"/>
              <a:ext cx="192029" cy="147847"/>
            </a:xfrm>
            <a:custGeom>
              <a:avLst/>
              <a:gdLst/>
              <a:ahLst/>
              <a:cxnLst/>
              <a:rect l="l" t="t" r="r" b="b"/>
              <a:pathLst>
                <a:path w="6376" h="4909" extrusionOk="0">
                  <a:moveTo>
                    <a:pt x="4208" y="1"/>
                  </a:moveTo>
                  <a:cubicBezTo>
                    <a:pt x="4087" y="1"/>
                    <a:pt x="3962" y="106"/>
                    <a:pt x="3878" y="190"/>
                  </a:cubicBezTo>
                  <a:cubicBezTo>
                    <a:pt x="3654" y="451"/>
                    <a:pt x="3542" y="749"/>
                    <a:pt x="3505" y="1084"/>
                  </a:cubicBezTo>
                  <a:cubicBezTo>
                    <a:pt x="3468" y="1308"/>
                    <a:pt x="3356" y="1308"/>
                    <a:pt x="3244" y="1495"/>
                  </a:cubicBezTo>
                  <a:cubicBezTo>
                    <a:pt x="3095" y="1644"/>
                    <a:pt x="3095" y="1793"/>
                    <a:pt x="2908" y="1942"/>
                  </a:cubicBezTo>
                  <a:cubicBezTo>
                    <a:pt x="2768" y="2062"/>
                    <a:pt x="2628" y="2096"/>
                    <a:pt x="2476" y="2096"/>
                  </a:cubicBezTo>
                  <a:cubicBezTo>
                    <a:pt x="2345" y="2096"/>
                    <a:pt x="2206" y="2071"/>
                    <a:pt x="2051" y="2054"/>
                  </a:cubicBezTo>
                  <a:cubicBezTo>
                    <a:pt x="1969" y="2023"/>
                    <a:pt x="1887" y="2009"/>
                    <a:pt x="1806" y="2009"/>
                  </a:cubicBezTo>
                  <a:cubicBezTo>
                    <a:pt x="1594" y="2009"/>
                    <a:pt x="1393" y="2105"/>
                    <a:pt x="1231" y="2240"/>
                  </a:cubicBezTo>
                  <a:cubicBezTo>
                    <a:pt x="1095" y="2458"/>
                    <a:pt x="1058" y="2755"/>
                    <a:pt x="1164" y="2755"/>
                  </a:cubicBezTo>
                  <a:cubicBezTo>
                    <a:pt x="1203" y="2755"/>
                    <a:pt x="1262" y="2714"/>
                    <a:pt x="1343" y="2613"/>
                  </a:cubicBezTo>
                  <a:lnTo>
                    <a:pt x="1343" y="2613"/>
                  </a:lnTo>
                  <a:cubicBezTo>
                    <a:pt x="1268" y="3060"/>
                    <a:pt x="1" y="3433"/>
                    <a:pt x="895" y="3731"/>
                  </a:cubicBezTo>
                  <a:cubicBezTo>
                    <a:pt x="1035" y="3794"/>
                    <a:pt x="1182" y="3823"/>
                    <a:pt x="1327" y="3823"/>
                  </a:cubicBezTo>
                  <a:cubicBezTo>
                    <a:pt x="1529" y="3823"/>
                    <a:pt x="1728" y="3765"/>
                    <a:pt x="1902" y="3657"/>
                  </a:cubicBezTo>
                  <a:cubicBezTo>
                    <a:pt x="2163" y="3396"/>
                    <a:pt x="2349" y="3098"/>
                    <a:pt x="2424" y="2762"/>
                  </a:cubicBezTo>
                  <a:cubicBezTo>
                    <a:pt x="2598" y="2762"/>
                    <a:pt x="2821" y="2696"/>
                    <a:pt x="3017" y="2696"/>
                  </a:cubicBezTo>
                  <a:cubicBezTo>
                    <a:pt x="3116" y="2696"/>
                    <a:pt x="3207" y="2712"/>
                    <a:pt x="3281" y="2762"/>
                  </a:cubicBezTo>
                  <a:cubicBezTo>
                    <a:pt x="3468" y="2986"/>
                    <a:pt x="3505" y="3247"/>
                    <a:pt x="3393" y="3508"/>
                  </a:cubicBezTo>
                  <a:cubicBezTo>
                    <a:pt x="3221" y="3954"/>
                    <a:pt x="2764" y="4908"/>
                    <a:pt x="3541" y="4908"/>
                  </a:cubicBezTo>
                  <a:cubicBezTo>
                    <a:pt x="3607" y="4908"/>
                    <a:pt x="3682" y="4902"/>
                    <a:pt x="3766" y="4887"/>
                  </a:cubicBezTo>
                  <a:cubicBezTo>
                    <a:pt x="3990" y="4850"/>
                    <a:pt x="4139" y="4663"/>
                    <a:pt x="4362" y="4626"/>
                  </a:cubicBezTo>
                  <a:cubicBezTo>
                    <a:pt x="4593" y="4580"/>
                    <a:pt x="4823" y="4548"/>
                    <a:pt x="5054" y="4548"/>
                  </a:cubicBezTo>
                  <a:cubicBezTo>
                    <a:pt x="5196" y="4548"/>
                    <a:pt x="5338" y="4560"/>
                    <a:pt x="5481" y="4589"/>
                  </a:cubicBezTo>
                  <a:cubicBezTo>
                    <a:pt x="5535" y="4604"/>
                    <a:pt x="5590" y="4612"/>
                    <a:pt x="5643" y="4612"/>
                  </a:cubicBezTo>
                  <a:cubicBezTo>
                    <a:pt x="5846" y="4612"/>
                    <a:pt x="6034" y="4505"/>
                    <a:pt x="6152" y="4328"/>
                  </a:cubicBezTo>
                  <a:cubicBezTo>
                    <a:pt x="6264" y="4179"/>
                    <a:pt x="6338" y="3992"/>
                    <a:pt x="6375" y="3806"/>
                  </a:cubicBezTo>
                  <a:cubicBezTo>
                    <a:pt x="6375" y="3694"/>
                    <a:pt x="6264" y="3657"/>
                    <a:pt x="6152" y="3582"/>
                  </a:cubicBezTo>
                  <a:cubicBezTo>
                    <a:pt x="5965" y="3396"/>
                    <a:pt x="5704" y="3433"/>
                    <a:pt x="5481" y="3247"/>
                  </a:cubicBezTo>
                  <a:cubicBezTo>
                    <a:pt x="5220" y="3023"/>
                    <a:pt x="5294" y="2762"/>
                    <a:pt x="5182" y="2501"/>
                  </a:cubicBezTo>
                  <a:cubicBezTo>
                    <a:pt x="5071" y="2277"/>
                    <a:pt x="4922" y="2091"/>
                    <a:pt x="4735" y="1942"/>
                  </a:cubicBezTo>
                  <a:cubicBezTo>
                    <a:pt x="4623" y="1867"/>
                    <a:pt x="4437" y="1867"/>
                    <a:pt x="4437" y="1681"/>
                  </a:cubicBezTo>
                  <a:cubicBezTo>
                    <a:pt x="4400" y="1532"/>
                    <a:pt x="4549" y="1495"/>
                    <a:pt x="4698" y="1420"/>
                  </a:cubicBezTo>
                  <a:cubicBezTo>
                    <a:pt x="4847" y="1345"/>
                    <a:pt x="5443" y="935"/>
                    <a:pt x="5145" y="712"/>
                  </a:cubicBezTo>
                  <a:cubicBezTo>
                    <a:pt x="5033" y="637"/>
                    <a:pt x="4810" y="637"/>
                    <a:pt x="4698" y="637"/>
                  </a:cubicBezTo>
                  <a:cubicBezTo>
                    <a:pt x="4437" y="600"/>
                    <a:pt x="4400" y="637"/>
                    <a:pt x="4400" y="376"/>
                  </a:cubicBezTo>
                  <a:cubicBezTo>
                    <a:pt x="4400" y="227"/>
                    <a:pt x="4511" y="115"/>
                    <a:pt x="4325" y="41"/>
                  </a:cubicBezTo>
                  <a:cubicBezTo>
                    <a:pt x="4288" y="13"/>
                    <a:pt x="4248" y="1"/>
                    <a:pt x="42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0"/>
            <p:cNvSpPr/>
            <p:nvPr/>
          </p:nvSpPr>
          <p:spPr>
            <a:xfrm>
              <a:off x="2515301" y="3247150"/>
              <a:ext cx="129144" cy="228803"/>
            </a:xfrm>
            <a:custGeom>
              <a:avLst/>
              <a:gdLst/>
              <a:ahLst/>
              <a:cxnLst/>
              <a:rect l="l" t="t" r="r" b="b"/>
              <a:pathLst>
                <a:path w="4288" h="7597" extrusionOk="0">
                  <a:moveTo>
                    <a:pt x="4096" y="0"/>
                  </a:moveTo>
                  <a:cubicBezTo>
                    <a:pt x="3834" y="0"/>
                    <a:pt x="3231" y="370"/>
                    <a:pt x="3132" y="502"/>
                  </a:cubicBezTo>
                  <a:cubicBezTo>
                    <a:pt x="2945" y="763"/>
                    <a:pt x="2945" y="1211"/>
                    <a:pt x="2759" y="1434"/>
                  </a:cubicBezTo>
                  <a:cubicBezTo>
                    <a:pt x="2610" y="1584"/>
                    <a:pt x="2461" y="1733"/>
                    <a:pt x="2311" y="1845"/>
                  </a:cubicBezTo>
                  <a:cubicBezTo>
                    <a:pt x="1901" y="2068"/>
                    <a:pt x="1044" y="1956"/>
                    <a:pt x="969" y="2553"/>
                  </a:cubicBezTo>
                  <a:cubicBezTo>
                    <a:pt x="969" y="2814"/>
                    <a:pt x="1044" y="3112"/>
                    <a:pt x="1193" y="3336"/>
                  </a:cubicBezTo>
                  <a:cubicBezTo>
                    <a:pt x="1268" y="3634"/>
                    <a:pt x="1268" y="3932"/>
                    <a:pt x="1193" y="4230"/>
                  </a:cubicBezTo>
                  <a:cubicBezTo>
                    <a:pt x="1218" y="4211"/>
                    <a:pt x="1233" y="4203"/>
                    <a:pt x="1239" y="4203"/>
                  </a:cubicBezTo>
                  <a:cubicBezTo>
                    <a:pt x="1267" y="4203"/>
                    <a:pt x="1087" y="4399"/>
                    <a:pt x="932" y="4491"/>
                  </a:cubicBezTo>
                  <a:cubicBezTo>
                    <a:pt x="746" y="4603"/>
                    <a:pt x="447" y="4641"/>
                    <a:pt x="298" y="4827"/>
                  </a:cubicBezTo>
                  <a:cubicBezTo>
                    <a:pt x="0" y="5125"/>
                    <a:pt x="298" y="5722"/>
                    <a:pt x="373" y="6057"/>
                  </a:cubicBezTo>
                  <a:cubicBezTo>
                    <a:pt x="447" y="6393"/>
                    <a:pt x="522" y="6691"/>
                    <a:pt x="634" y="7026"/>
                  </a:cubicBezTo>
                  <a:cubicBezTo>
                    <a:pt x="708" y="7287"/>
                    <a:pt x="746" y="7548"/>
                    <a:pt x="1044" y="7586"/>
                  </a:cubicBezTo>
                  <a:cubicBezTo>
                    <a:pt x="1077" y="7593"/>
                    <a:pt x="1110" y="7597"/>
                    <a:pt x="1143" y="7597"/>
                  </a:cubicBezTo>
                  <a:cubicBezTo>
                    <a:pt x="1584" y="7597"/>
                    <a:pt x="1949" y="6926"/>
                    <a:pt x="2088" y="6579"/>
                  </a:cubicBezTo>
                  <a:cubicBezTo>
                    <a:pt x="2311" y="6169"/>
                    <a:pt x="2572" y="5796"/>
                    <a:pt x="2871" y="5423"/>
                  </a:cubicBezTo>
                  <a:cubicBezTo>
                    <a:pt x="3020" y="5237"/>
                    <a:pt x="3132" y="5051"/>
                    <a:pt x="3206" y="4790"/>
                  </a:cubicBezTo>
                  <a:cubicBezTo>
                    <a:pt x="3243" y="4678"/>
                    <a:pt x="3318" y="4641"/>
                    <a:pt x="3355" y="4491"/>
                  </a:cubicBezTo>
                  <a:cubicBezTo>
                    <a:pt x="3393" y="4342"/>
                    <a:pt x="3430" y="4156"/>
                    <a:pt x="3430" y="3970"/>
                  </a:cubicBezTo>
                  <a:cubicBezTo>
                    <a:pt x="3467" y="3634"/>
                    <a:pt x="3579" y="3336"/>
                    <a:pt x="3728" y="3075"/>
                  </a:cubicBezTo>
                  <a:cubicBezTo>
                    <a:pt x="3952" y="2777"/>
                    <a:pt x="4101" y="2478"/>
                    <a:pt x="4250" y="2143"/>
                  </a:cubicBezTo>
                  <a:cubicBezTo>
                    <a:pt x="4287" y="1919"/>
                    <a:pt x="4287" y="1695"/>
                    <a:pt x="4250" y="1509"/>
                  </a:cubicBezTo>
                  <a:cubicBezTo>
                    <a:pt x="4213" y="1285"/>
                    <a:pt x="4213" y="1099"/>
                    <a:pt x="4175" y="875"/>
                  </a:cubicBezTo>
                  <a:cubicBezTo>
                    <a:pt x="4101" y="577"/>
                    <a:pt x="4213" y="316"/>
                    <a:pt x="4175" y="18"/>
                  </a:cubicBezTo>
                  <a:cubicBezTo>
                    <a:pt x="4155" y="6"/>
                    <a:pt x="4128"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0"/>
            <p:cNvSpPr/>
            <p:nvPr/>
          </p:nvSpPr>
          <p:spPr>
            <a:xfrm>
              <a:off x="3403406" y="3021570"/>
              <a:ext cx="144865" cy="235278"/>
            </a:xfrm>
            <a:custGeom>
              <a:avLst/>
              <a:gdLst/>
              <a:ahLst/>
              <a:cxnLst/>
              <a:rect l="l" t="t" r="r" b="b"/>
              <a:pathLst>
                <a:path w="4810" h="7812" extrusionOk="0">
                  <a:moveTo>
                    <a:pt x="109" y="0"/>
                  </a:moveTo>
                  <a:cubicBezTo>
                    <a:pt x="73" y="0"/>
                    <a:pt x="37" y="5"/>
                    <a:pt x="0" y="15"/>
                  </a:cubicBezTo>
                  <a:cubicBezTo>
                    <a:pt x="0" y="164"/>
                    <a:pt x="112" y="276"/>
                    <a:pt x="224" y="350"/>
                  </a:cubicBezTo>
                  <a:cubicBezTo>
                    <a:pt x="112" y="537"/>
                    <a:pt x="112" y="835"/>
                    <a:pt x="299" y="984"/>
                  </a:cubicBezTo>
                  <a:cubicBezTo>
                    <a:pt x="448" y="1208"/>
                    <a:pt x="597" y="1394"/>
                    <a:pt x="746" y="1580"/>
                  </a:cubicBezTo>
                  <a:cubicBezTo>
                    <a:pt x="932" y="1841"/>
                    <a:pt x="1082" y="2177"/>
                    <a:pt x="1156" y="2475"/>
                  </a:cubicBezTo>
                  <a:cubicBezTo>
                    <a:pt x="1231" y="2699"/>
                    <a:pt x="1231" y="2922"/>
                    <a:pt x="1193" y="3109"/>
                  </a:cubicBezTo>
                  <a:cubicBezTo>
                    <a:pt x="1231" y="3370"/>
                    <a:pt x="1305" y="3631"/>
                    <a:pt x="1417" y="3854"/>
                  </a:cubicBezTo>
                  <a:cubicBezTo>
                    <a:pt x="1641" y="4414"/>
                    <a:pt x="1902" y="4973"/>
                    <a:pt x="2125" y="5532"/>
                  </a:cubicBezTo>
                  <a:cubicBezTo>
                    <a:pt x="2237" y="5979"/>
                    <a:pt x="2424" y="6389"/>
                    <a:pt x="2685" y="6762"/>
                  </a:cubicBezTo>
                  <a:cubicBezTo>
                    <a:pt x="2946" y="7098"/>
                    <a:pt x="3281" y="7620"/>
                    <a:pt x="3691" y="7769"/>
                  </a:cubicBezTo>
                  <a:cubicBezTo>
                    <a:pt x="3777" y="7797"/>
                    <a:pt x="3843" y="7811"/>
                    <a:pt x="3895" y="7811"/>
                  </a:cubicBezTo>
                  <a:cubicBezTo>
                    <a:pt x="4046" y="7811"/>
                    <a:pt x="4073" y="7693"/>
                    <a:pt x="4101" y="7471"/>
                  </a:cubicBezTo>
                  <a:cubicBezTo>
                    <a:pt x="4176" y="7172"/>
                    <a:pt x="4325" y="6911"/>
                    <a:pt x="4586" y="6688"/>
                  </a:cubicBezTo>
                  <a:cubicBezTo>
                    <a:pt x="4810" y="6501"/>
                    <a:pt x="4772" y="6539"/>
                    <a:pt x="4735" y="6278"/>
                  </a:cubicBezTo>
                  <a:cubicBezTo>
                    <a:pt x="4698" y="6128"/>
                    <a:pt x="4772" y="5942"/>
                    <a:pt x="4735" y="5830"/>
                  </a:cubicBezTo>
                  <a:cubicBezTo>
                    <a:pt x="4735" y="5718"/>
                    <a:pt x="4623" y="5607"/>
                    <a:pt x="4623" y="5495"/>
                  </a:cubicBezTo>
                  <a:cubicBezTo>
                    <a:pt x="4623" y="5234"/>
                    <a:pt x="4586" y="4973"/>
                    <a:pt x="4474" y="4749"/>
                  </a:cubicBezTo>
                  <a:cubicBezTo>
                    <a:pt x="4362" y="4600"/>
                    <a:pt x="4250" y="4451"/>
                    <a:pt x="4138" y="4302"/>
                  </a:cubicBezTo>
                  <a:cubicBezTo>
                    <a:pt x="4064" y="4153"/>
                    <a:pt x="3989" y="4004"/>
                    <a:pt x="3915" y="3854"/>
                  </a:cubicBezTo>
                  <a:cubicBezTo>
                    <a:pt x="3654" y="3519"/>
                    <a:pt x="3356" y="3258"/>
                    <a:pt x="3020" y="3034"/>
                  </a:cubicBezTo>
                  <a:cubicBezTo>
                    <a:pt x="2722" y="2848"/>
                    <a:pt x="2498" y="2587"/>
                    <a:pt x="2312" y="2289"/>
                  </a:cubicBezTo>
                  <a:cubicBezTo>
                    <a:pt x="2125" y="2028"/>
                    <a:pt x="2051" y="2140"/>
                    <a:pt x="1715" y="1990"/>
                  </a:cubicBezTo>
                  <a:cubicBezTo>
                    <a:pt x="1380" y="1841"/>
                    <a:pt x="1268" y="1133"/>
                    <a:pt x="1044" y="797"/>
                  </a:cubicBezTo>
                  <a:cubicBezTo>
                    <a:pt x="840" y="492"/>
                    <a:pt x="482" y="0"/>
                    <a:pt x="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0"/>
            <p:cNvSpPr/>
            <p:nvPr/>
          </p:nvSpPr>
          <p:spPr>
            <a:xfrm>
              <a:off x="3535893" y="3260311"/>
              <a:ext cx="132517" cy="48308"/>
            </a:xfrm>
            <a:custGeom>
              <a:avLst/>
              <a:gdLst/>
              <a:ahLst/>
              <a:cxnLst/>
              <a:rect l="l" t="t" r="r" b="b"/>
              <a:pathLst>
                <a:path w="4400" h="1604" extrusionOk="0">
                  <a:moveTo>
                    <a:pt x="791" y="1"/>
                  </a:moveTo>
                  <a:cubicBezTo>
                    <a:pt x="429" y="1"/>
                    <a:pt x="364" y="411"/>
                    <a:pt x="299" y="737"/>
                  </a:cubicBezTo>
                  <a:lnTo>
                    <a:pt x="0" y="587"/>
                  </a:lnTo>
                  <a:lnTo>
                    <a:pt x="0" y="587"/>
                  </a:lnTo>
                  <a:cubicBezTo>
                    <a:pt x="261" y="737"/>
                    <a:pt x="448" y="1035"/>
                    <a:pt x="671" y="1221"/>
                  </a:cubicBezTo>
                  <a:cubicBezTo>
                    <a:pt x="970" y="1370"/>
                    <a:pt x="1305" y="1482"/>
                    <a:pt x="1641" y="1482"/>
                  </a:cubicBezTo>
                  <a:cubicBezTo>
                    <a:pt x="2310" y="1543"/>
                    <a:pt x="3005" y="1604"/>
                    <a:pt x="3684" y="1604"/>
                  </a:cubicBezTo>
                  <a:cubicBezTo>
                    <a:pt x="3836" y="1604"/>
                    <a:pt x="3988" y="1601"/>
                    <a:pt x="4138" y="1594"/>
                  </a:cubicBezTo>
                  <a:lnTo>
                    <a:pt x="4399" y="1594"/>
                  </a:lnTo>
                  <a:cubicBezTo>
                    <a:pt x="4362" y="1557"/>
                    <a:pt x="4325" y="1519"/>
                    <a:pt x="4288" y="1482"/>
                  </a:cubicBezTo>
                  <a:cubicBezTo>
                    <a:pt x="4176" y="1370"/>
                    <a:pt x="4027" y="1296"/>
                    <a:pt x="3915" y="1221"/>
                  </a:cubicBezTo>
                  <a:cubicBezTo>
                    <a:pt x="3244" y="997"/>
                    <a:pt x="2573" y="774"/>
                    <a:pt x="1902" y="625"/>
                  </a:cubicBezTo>
                  <a:cubicBezTo>
                    <a:pt x="1529" y="513"/>
                    <a:pt x="1305" y="177"/>
                    <a:pt x="970" y="28"/>
                  </a:cubicBezTo>
                  <a:cubicBezTo>
                    <a:pt x="903" y="9"/>
                    <a:pt x="844" y="1"/>
                    <a:pt x="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0"/>
            <p:cNvSpPr/>
            <p:nvPr/>
          </p:nvSpPr>
          <p:spPr>
            <a:xfrm>
              <a:off x="3668380" y="3307566"/>
              <a:ext cx="94328" cy="36412"/>
            </a:xfrm>
            <a:custGeom>
              <a:avLst/>
              <a:gdLst/>
              <a:ahLst/>
              <a:cxnLst/>
              <a:rect l="l" t="t" r="r" b="b"/>
              <a:pathLst>
                <a:path w="3132" h="1209" extrusionOk="0">
                  <a:moveTo>
                    <a:pt x="466" y="0"/>
                  </a:moveTo>
                  <a:cubicBezTo>
                    <a:pt x="309" y="0"/>
                    <a:pt x="155" y="10"/>
                    <a:pt x="0" y="25"/>
                  </a:cubicBezTo>
                  <a:cubicBezTo>
                    <a:pt x="150" y="174"/>
                    <a:pt x="261" y="360"/>
                    <a:pt x="411" y="510"/>
                  </a:cubicBezTo>
                  <a:cubicBezTo>
                    <a:pt x="908" y="976"/>
                    <a:pt x="1560" y="1209"/>
                    <a:pt x="2238" y="1209"/>
                  </a:cubicBezTo>
                  <a:cubicBezTo>
                    <a:pt x="2374" y="1209"/>
                    <a:pt x="2511" y="1199"/>
                    <a:pt x="2647" y="1181"/>
                  </a:cubicBezTo>
                  <a:lnTo>
                    <a:pt x="2946" y="1181"/>
                  </a:lnTo>
                  <a:cubicBezTo>
                    <a:pt x="3020" y="1069"/>
                    <a:pt x="3095" y="920"/>
                    <a:pt x="3132" y="808"/>
                  </a:cubicBezTo>
                  <a:cubicBezTo>
                    <a:pt x="3095" y="771"/>
                    <a:pt x="3057" y="733"/>
                    <a:pt x="3020" y="733"/>
                  </a:cubicBezTo>
                  <a:cubicBezTo>
                    <a:pt x="2424" y="435"/>
                    <a:pt x="1790" y="174"/>
                    <a:pt x="1156" y="62"/>
                  </a:cubicBezTo>
                  <a:cubicBezTo>
                    <a:pt x="916" y="19"/>
                    <a:pt x="688" y="0"/>
                    <a:pt x="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0"/>
            <p:cNvSpPr/>
            <p:nvPr/>
          </p:nvSpPr>
          <p:spPr>
            <a:xfrm>
              <a:off x="3711057" y="3213569"/>
              <a:ext cx="13493" cy="3825"/>
            </a:xfrm>
            <a:custGeom>
              <a:avLst/>
              <a:gdLst/>
              <a:ahLst/>
              <a:cxnLst/>
              <a:rect l="l" t="t" r="r" b="b"/>
              <a:pathLst>
                <a:path w="448" h="127" extrusionOk="0">
                  <a:moveTo>
                    <a:pt x="267" y="0"/>
                  </a:moveTo>
                  <a:cubicBezTo>
                    <a:pt x="105" y="0"/>
                    <a:pt x="0" y="42"/>
                    <a:pt x="0" y="126"/>
                  </a:cubicBezTo>
                  <a:lnTo>
                    <a:pt x="447" y="14"/>
                  </a:lnTo>
                  <a:cubicBezTo>
                    <a:pt x="382" y="5"/>
                    <a:pt x="322" y="0"/>
                    <a:pt x="267" y="0"/>
                  </a:cubicBez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0"/>
            <p:cNvSpPr/>
            <p:nvPr/>
          </p:nvSpPr>
          <p:spPr>
            <a:xfrm>
              <a:off x="3724519" y="3205016"/>
              <a:ext cx="33701" cy="10872"/>
            </a:xfrm>
            <a:custGeom>
              <a:avLst/>
              <a:gdLst/>
              <a:ahLst/>
              <a:cxnLst/>
              <a:rect l="l" t="t" r="r" b="b"/>
              <a:pathLst>
                <a:path w="1119" h="361" extrusionOk="0">
                  <a:moveTo>
                    <a:pt x="1119" y="0"/>
                  </a:moveTo>
                  <a:lnTo>
                    <a:pt x="0" y="298"/>
                  </a:lnTo>
                  <a:cubicBezTo>
                    <a:pt x="197" y="342"/>
                    <a:pt x="394" y="360"/>
                    <a:pt x="583" y="360"/>
                  </a:cubicBezTo>
                  <a:cubicBezTo>
                    <a:pt x="716" y="360"/>
                    <a:pt x="846" y="351"/>
                    <a:pt x="970" y="336"/>
                  </a:cubicBezTo>
                  <a:cubicBezTo>
                    <a:pt x="1119" y="261"/>
                    <a:pt x="1119" y="149"/>
                    <a:pt x="1119" y="0"/>
                  </a:cubicBez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0"/>
            <p:cNvSpPr/>
            <p:nvPr/>
          </p:nvSpPr>
          <p:spPr>
            <a:xfrm>
              <a:off x="3598779" y="3047832"/>
              <a:ext cx="177422" cy="194740"/>
            </a:xfrm>
            <a:custGeom>
              <a:avLst/>
              <a:gdLst/>
              <a:ahLst/>
              <a:cxnLst/>
              <a:rect l="l" t="t" r="r" b="b"/>
              <a:pathLst>
                <a:path w="5891" h="6466" extrusionOk="0">
                  <a:moveTo>
                    <a:pt x="4623" y="0"/>
                  </a:moveTo>
                  <a:lnTo>
                    <a:pt x="4623" y="0"/>
                  </a:lnTo>
                  <a:cubicBezTo>
                    <a:pt x="4436" y="149"/>
                    <a:pt x="4362" y="298"/>
                    <a:pt x="4175" y="447"/>
                  </a:cubicBezTo>
                  <a:cubicBezTo>
                    <a:pt x="3952" y="597"/>
                    <a:pt x="3728" y="671"/>
                    <a:pt x="3579" y="857"/>
                  </a:cubicBezTo>
                  <a:cubicBezTo>
                    <a:pt x="3393" y="1156"/>
                    <a:pt x="3281" y="1640"/>
                    <a:pt x="2871" y="1752"/>
                  </a:cubicBezTo>
                  <a:cubicBezTo>
                    <a:pt x="2817" y="1767"/>
                    <a:pt x="2765" y="1773"/>
                    <a:pt x="2714" y="1773"/>
                  </a:cubicBezTo>
                  <a:cubicBezTo>
                    <a:pt x="2546" y="1773"/>
                    <a:pt x="2392" y="1709"/>
                    <a:pt x="2239" y="1709"/>
                  </a:cubicBezTo>
                  <a:cubicBezTo>
                    <a:pt x="2214" y="1709"/>
                    <a:pt x="2188" y="1711"/>
                    <a:pt x="2162" y="1715"/>
                  </a:cubicBezTo>
                  <a:cubicBezTo>
                    <a:pt x="1976" y="1752"/>
                    <a:pt x="1901" y="1901"/>
                    <a:pt x="1827" y="2013"/>
                  </a:cubicBezTo>
                  <a:cubicBezTo>
                    <a:pt x="1640" y="2237"/>
                    <a:pt x="1454" y="2796"/>
                    <a:pt x="1193" y="2796"/>
                  </a:cubicBezTo>
                  <a:cubicBezTo>
                    <a:pt x="895" y="2796"/>
                    <a:pt x="746" y="2461"/>
                    <a:pt x="410" y="2461"/>
                  </a:cubicBezTo>
                  <a:cubicBezTo>
                    <a:pt x="37" y="2461"/>
                    <a:pt x="224" y="2572"/>
                    <a:pt x="224" y="2833"/>
                  </a:cubicBezTo>
                  <a:cubicBezTo>
                    <a:pt x="298" y="3430"/>
                    <a:pt x="0" y="4026"/>
                    <a:pt x="112" y="4623"/>
                  </a:cubicBezTo>
                  <a:cubicBezTo>
                    <a:pt x="112" y="4846"/>
                    <a:pt x="224" y="5033"/>
                    <a:pt x="336" y="5145"/>
                  </a:cubicBezTo>
                  <a:cubicBezTo>
                    <a:pt x="522" y="5294"/>
                    <a:pt x="746" y="5294"/>
                    <a:pt x="858" y="5443"/>
                  </a:cubicBezTo>
                  <a:cubicBezTo>
                    <a:pt x="1007" y="5592"/>
                    <a:pt x="1081" y="5741"/>
                    <a:pt x="1268" y="5778"/>
                  </a:cubicBezTo>
                  <a:cubicBezTo>
                    <a:pt x="1454" y="5816"/>
                    <a:pt x="1715" y="5816"/>
                    <a:pt x="1901" y="5853"/>
                  </a:cubicBezTo>
                  <a:cubicBezTo>
                    <a:pt x="2162" y="5853"/>
                    <a:pt x="2423" y="5928"/>
                    <a:pt x="2610" y="6114"/>
                  </a:cubicBezTo>
                  <a:cubicBezTo>
                    <a:pt x="2759" y="6263"/>
                    <a:pt x="2796" y="6412"/>
                    <a:pt x="3020" y="6449"/>
                  </a:cubicBezTo>
                  <a:cubicBezTo>
                    <a:pt x="3086" y="6461"/>
                    <a:pt x="3146" y="6466"/>
                    <a:pt x="3199" y="6466"/>
                  </a:cubicBezTo>
                  <a:cubicBezTo>
                    <a:pt x="3685" y="6466"/>
                    <a:pt x="3661" y="6032"/>
                    <a:pt x="3728" y="5629"/>
                  </a:cubicBezTo>
                  <a:lnTo>
                    <a:pt x="3728" y="5629"/>
                  </a:lnTo>
                  <a:lnTo>
                    <a:pt x="3579" y="5667"/>
                  </a:lnTo>
                  <a:cubicBezTo>
                    <a:pt x="3840" y="5331"/>
                    <a:pt x="3952" y="4921"/>
                    <a:pt x="3989" y="4548"/>
                  </a:cubicBezTo>
                  <a:cubicBezTo>
                    <a:pt x="4026" y="4250"/>
                    <a:pt x="3989" y="4324"/>
                    <a:pt x="4213" y="4287"/>
                  </a:cubicBezTo>
                  <a:cubicBezTo>
                    <a:pt x="4399" y="4287"/>
                    <a:pt x="4548" y="4213"/>
                    <a:pt x="4697" y="4101"/>
                  </a:cubicBezTo>
                  <a:cubicBezTo>
                    <a:pt x="4772" y="3989"/>
                    <a:pt x="4735" y="3803"/>
                    <a:pt x="4772" y="3653"/>
                  </a:cubicBezTo>
                  <a:cubicBezTo>
                    <a:pt x="4846" y="3542"/>
                    <a:pt x="4921" y="3393"/>
                    <a:pt x="4958" y="3281"/>
                  </a:cubicBezTo>
                  <a:cubicBezTo>
                    <a:pt x="4958" y="3132"/>
                    <a:pt x="4996" y="2945"/>
                    <a:pt x="4996" y="2796"/>
                  </a:cubicBezTo>
                  <a:cubicBezTo>
                    <a:pt x="4958" y="2684"/>
                    <a:pt x="4958" y="2535"/>
                    <a:pt x="4958" y="2423"/>
                  </a:cubicBezTo>
                  <a:cubicBezTo>
                    <a:pt x="4996" y="2200"/>
                    <a:pt x="4996" y="2050"/>
                    <a:pt x="5107" y="1976"/>
                  </a:cubicBezTo>
                  <a:cubicBezTo>
                    <a:pt x="5182" y="1957"/>
                    <a:pt x="5247" y="1957"/>
                    <a:pt x="5312" y="1957"/>
                  </a:cubicBezTo>
                  <a:cubicBezTo>
                    <a:pt x="5378" y="1957"/>
                    <a:pt x="5443" y="1957"/>
                    <a:pt x="5518" y="1939"/>
                  </a:cubicBezTo>
                  <a:cubicBezTo>
                    <a:pt x="5778" y="1864"/>
                    <a:pt x="5890" y="1678"/>
                    <a:pt x="5629" y="1454"/>
                  </a:cubicBezTo>
                  <a:cubicBezTo>
                    <a:pt x="5368" y="1230"/>
                    <a:pt x="4996" y="1193"/>
                    <a:pt x="4809" y="895"/>
                  </a:cubicBezTo>
                  <a:cubicBezTo>
                    <a:pt x="4735" y="746"/>
                    <a:pt x="4772" y="597"/>
                    <a:pt x="4735" y="447"/>
                  </a:cubicBezTo>
                  <a:cubicBezTo>
                    <a:pt x="4697" y="298"/>
                    <a:pt x="4586" y="149"/>
                    <a:pt x="46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0"/>
            <p:cNvSpPr/>
            <p:nvPr/>
          </p:nvSpPr>
          <p:spPr>
            <a:xfrm>
              <a:off x="3749215" y="3157279"/>
              <a:ext cx="78637" cy="122518"/>
            </a:xfrm>
            <a:custGeom>
              <a:avLst/>
              <a:gdLst/>
              <a:ahLst/>
              <a:cxnLst/>
              <a:rect l="l" t="t" r="r" b="b"/>
              <a:pathLst>
                <a:path w="2611" h="4068" extrusionOk="0">
                  <a:moveTo>
                    <a:pt x="1427" y="1"/>
                  </a:moveTo>
                  <a:cubicBezTo>
                    <a:pt x="1297" y="1"/>
                    <a:pt x="1198" y="47"/>
                    <a:pt x="1119" y="206"/>
                  </a:cubicBezTo>
                  <a:cubicBezTo>
                    <a:pt x="1082" y="318"/>
                    <a:pt x="1007" y="430"/>
                    <a:pt x="970" y="504"/>
                  </a:cubicBezTo>
                  <a:cubicBezTo>
                    <a:pt x="895" y="616"/>
                    <a:pt x="821" y="690"/>
                    <a:pt x="746" y="765"/>
                  </a:cubicBezTo>
                  <a:cubicBezTo>
                    <a:pt x="634" y="951"/>
                    <a:pt x="560" y="1101"/>
                    <a:pt x="485" y="1287"/>
                  </a:cubicBezTo>
                  <a:cubicBezTo>
                    <a:pt x="448" y="1399"/>
                    <a:pt x="373" y="1362"/>
                    <a:pt x="336" y="1511"/>
                  </a:cubicBezTo>
                  <a:cubicBezTo>
                    <a:pt x="336" y="1548"/>
                    <a:pt x="336" y="1585"/>
                    <a:pt x="336" y="1622"/>
                  </a:cubicBezTo>
                  <a:lnTo>
                    <a:pt x="597" y="1548"/>
                  </a:lnTo>
                  <a:lnTo>
                    <a:pt x="597" y="1548"/>
                  </a:lnTo>
                  <a:cubicBezTo>
                    <a:pt x="411" y="1772"/>
                    <a:pt x="262" y="1995"/>
                    <a:pt x="187" y="2256"/>
                  </a:cubicBezTo>
                  <a:cubicBezTo>
                    <a:pt x="38" y="2517"/>
                    <a:pt x="75" y="2480"/>
                    <a:pt x="187" y="2778"/>
                  </a:cubicBezTo>
                  <a:cubicBezTo>
                    <a:pt x="262" y="2927"/>
                    <a:pt x="262" y="3114"/>
                    <a:pt x="224" y="3263"/>
                  </a:cubicBezTo>
                  <a:cubicBezTo>
                    <a:pt x="187" y="3449"/>
                    <a:pt x="112" y="3486"/>
                    <a:pt x="75" y="3636"/>
                  </a:cubicBezTo>
                  <a:cubicBezTo>
                    <a:pt x="1" y="3859"/>
                    <a:pt x="38" y="3971"/>
                    <a:pt x="150" y="4046"/>
                  </a:cubicBezTo>
                  <a:cubicBezTo>
                    <a:pt x="204" y="4059"/>
                    <a:pt x="264" y="4068"/>
                    <a:pt x="321" y="4068"/>
                  </a:cubicBezTo>
                  <a:cubicBezTo>
                    <a:pt x="420" y="4068"/>
                    <a:pt x="513" y="4042"/>
                    <a:pt x="560" y="3971"/>
                  </a:cubicBezTo>
                  <a:cubicBezTo>
                    <a:pt x="634" y="3785"/>
                    <a:pt x="672" y="3561"/>
                    <a:pt x="672" y="3337"/>
                  </a:cubicBezTo>
                  <a:cubicBezTo>
                    <a:pt x="634" y="3039"/>
                    <a:pt x="709" y="2778"/>
                    <a:pt x="783" y="2517"/>
                  </a:cubicBezTo>
                  <a:cubicBezTo>
                    <a:pt x="834" y="2484"/>
                    <a:pt x="892" y="2465"/>
                    <a:pt x="954" y="2465"/>
                  </a:cubicBezTo>
                  <a:cubicBezTo>
                    <a:pt x="1029" y="2465"/>
                    <a:pt x="1111" y="2493"/>
                    <a:pt x="1194" y="2554"/>
                  </a:cubicBezTo>
                  <a:cubicBezTo>
                    <a:pt x="1305" y="2666"/>
                    <a:pt x="1268" y="2778"/>
                    <a:pt x="1268" y="2927"/>
                  </a:cubicBezTo>
                  <a:cubicBezTo>
                    <a:pt x="1268" y="3188"/>
                    <a:pt x="1343" y="3449"/>
                    <a:pt x="1417" y="3710"/>
                  </a:cubicBezTo>
                  <a:cubicBezTo>
                    <a:pt x="1455" y="3673"/>
                    <a:pt x="1455" y="3636"/>
                    <a:pt x="1492" y="3598"/>
                  </a:cubicBezTo>
                  <a:cubicBezTo>
                    <a:pt x="1604" y="3263"/>
                    <a:pt x="1715" y="2965"/>
                    <a:pt x="1865" y="2666"/>
                  </a:cubicBezTo>
                  <a:cubicBezTo>
                    <a:pt x="1790" y="2517"/>
                    <a:pt x="1678" y="2443"/>
                    <a:pt x="1678" y="2256"/>
                  </a:cubicBezTo>
                  <a:cubicBezTo>
                    <a:pt x="1790" y="2256"/>
                    <a:pt x="1902" y="2256"/>
                    <a:pt x="1976" y="2294"/>
                  </a:cubicBezTo>
                  <a:cubicBezTo>
                    <a:pt x="2051" y="2144"/>
                    <a:pt x="2088" y="1995"/>
                    <a:pt x="2163" y="1846"/>
                  </a:cubicBezTo>
                  <a:cubicBezTo>
                    <a:pt x="2200" y="1772"/>
                    <a:pt x="2237" y="1697"/>
                    <a:pt x="2237" y="1622"/>
                  </a:cubicBezTo>
                  <a:lnTo>
                    <a:pt x="2088" y="1622"/>
                  </a:lnTo>
                  <a:cubicBezTo>
                    <a:pt x="1902" y="1660"/>
                    <a:pt x="1939" y="1772"/>
                    <a:pt x="1827" y="1809"/>
                  </a:cubicBezTo>
                  <a:cubicBezTo>
                    <a:pt x="1805" y="1816"/>
                    <a:pt x="1780" y="1819"/>
                    <a:pt x="1752" y="1819"/>
                  </a:cubicBezTo>
                  <a:cubicBezTo>
                    <a:pt x="1644" y="1819"/>
                    <a:pt x="1507" y="1772"/>
                    <a:pt x="1417" y="1772"/>
                  </a:cubicBezTo>
                  <a:cubicBezTo>
                    <a:pt x="1194" y="1734"/>
                    <a:pt x="1082" y="1734"/>
                    <a:pt x="1007" y="1511"/>
                  </a:cubicBezTo>
                  <a:cubicBezTo>
                    <a:pt x="895" y="1250"/>
                    <a:pt x="895" y="989"/>
                    <a:pt x="1007" y="728"/>
                  </a:cubicBezTo>
                  <a:cubicBezTo>
                    <a:pt x="1054" y="586"/>
                    <a:pt x="1237" y="534"/>
                    <a:pt x="1411" y="534"/>
                  </a:cubicBezTo>
                  <a:cubicBezTo>
                    <a:pt x="1512" y="534"/>
                    <a:pt x="1610" y="551"/>
                    <a:pt x="1678" y="579"/>
                  </a:cubicBezTo>
                  <a:cubicBezTo>
                    <a:pt x="1939" y="728"/>
                    <a:pt x="2163" y="914"/>
                    <a:pt x="2424" y="1101"/>
                  </a:cubicBezTo>
                  <a:cubicBezTo>
                    <a:pt x="2461" y="1026"/>
                    <a:pt x="2424" y="1063"/>
                    <a:pt x="2461" y="914"/>
                  </a:cubicBezTo>
                  <a:cubicBezTo>
                    <a:pt x="2536" y="802"/>
                    <a:pt x="2573" y="653"/>
                    <a:pt x="2610" y="504"/>
                  </a:cubicBezTo>
                  <a:cubicBezTo>
                    <a:pt x="2498" y="504"/>
                    <a:pt x="2387" y="430"/>
                    <a:pt x="2237" y="355"/>
                  </a:cubicBezTo>
                  <a:cubicBezTo>
                    <a:pt x="2051" y="206"/>
                    <a:pt x="1865" y="94"/>
                    <a:pt x="1604" y="19"/>
                  </a:cubicBezTo>
                  <a:cubicBezTo>
                    <a:pt x="1539" y="9"/>
                    <a:pt x="1480" y="1"/>
                    <a:pt x="1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0"/>
            <p:cNvSpPr/>
            <p:nvPr/>
          </p:nvSpPr>
          <p:spPr>
            <a:xfrm>
              <a:off x="3789633" y="2851225"/>
              <a:ext cx="75264" cy="118030"/>
            </a:xfrm>
            <a:custGeom>
              <a:avLst/>
              <a:gdLst/>
              <a:ahLst/>
              <a:cxnLst/>
              <a:rect l="l" t="t" r="r" b="b"/>
              <a:pathLst>
                <a:path w="2499" h="3919" extrusionOk="0">
                  <a:moveTo>
                    <a:pt x="1227" y="1"/>
                  </a:moveTo>
                  <a:cubicBezTo>
                    <a:pt x="1169" y="1"/>
                    <a:pt x="1114" y="33"/>
                    <a:pt x="1045" y="79"/>
                  </a:cubicBezTo>
                  <a:cubicBezTo>
                    <a:pt x="858" y="153"/>
                    <a:pt x="821" y="265"/>
                    <a:pt x="672" y="451"/>
                  </a:cubicBezTo>
                  <a:cubicBezTo>
                    <a:pt x="485" y="712"/>
                    <a:pt x="150" y="936"/>
                    <a:pt x="113" y="1272"/>
                  </a:cubicBezTo>
                  <a:cubicBezTo>
                    <a:pt x="38" y="1495"/>
                    <a:pt x="1" y="1756"/>
                    <a:pt x="38" y="2017"/>
                  </a:cubicBezTo>
                  <a:cubicBezTo>
                    <a:pt x="262" y="2092"/>
                    <a:pt x="448" y="2241"/>
                    <a:pt x="597" y="2465"/>
                  </a:cubicBezTo>
                  <a:cubicBezTo>
                    <a:pt x="746" y="2725"/>
                    <a:pt x="634" y="2800"/>
                    <a:pt x="523" y="3098"/>
                  </a:cubicBezTo>
                  <a:cubicBezTo>
                    <a:pt x="529" y="3097"/>
                    <a:pt x="535" y="3097"/>
                    <a:pt x="542" y="3097"/>
                  </a:cubicBezTo>
                  <a:cubicBezTo>
                    <a:pt x="581" y="3097"/>
                    <a:pt x="634" y="3112"/>
                    <a:pt x="697" y="3137"/>
                  </a:cubicBezTo>
                  <a:lnTo>
                    <a:pt x="697" y="3137"/>
                  </a:lnTo>
                  <a:cubicBezTo>
                    <a:pt x="604" y="3200"/>
                    <a:pt x="559" y="3265"/>
                    <a:pt x="597" y="3322"/>
                  </a:cubicBezTo>
                  <a:cubicBezTo>
                    <a:pt x="653" y="3341"/>
                    <a:pt x="700" y="3350"/>
                    <a:pt x="746" y="3350"/>
                  </a:cubicBezTo>
                  <a:cubicBezTo>
                    <a:pt x="793" y="3350"/>
                    <a:pt x="839" y="3341"/>
                    <a:pt x="895" y="3322"/>
                  </a:cubicBezTo>
                  <a:cubicBezTo>
                    <a:pt x="887" y="3289"/>
                    <a:pt x="883" y="3258"/>
                    <a:pt x="880" y="3228"/>
                  </a:cubicBezTo>
                  <a:lnTo>
                    <a:pt x="880" y="3228"/>
                  </a:lnTo>
                  <a:cubicBezTo>
                    <a:pt x="1235" y="3425"/>
                    <a:pt x="1701" y="3789"/>
                    <a:pt x="1753" y="3918"/>
                  </a:cubicBezTo>
                  <a:cubicBezTo>
                    <a:pt x="1902" y="3918"/>
                    <a:pt x="2088" y="3918"/>
                    <a:pt x="2237" y="3881"/>
                  </a:cubicBezTo>
                  <a:cubicBezTo>
                    <a:pt x="2312" y="3881"/>
                    <a:pt x="2387" y="3769"/>
                    <a:pt x="2498" y="3732"/>
                  </a:cubicBezTo>
                  <a:cubicBezTo>
                    <a:pt x="2126" y="3583"/>
                    <a:pt x="2163" y="2986"/>
                    <a:pt x="1827" y="2875"/>
                  </a:cubicBezTo>
                  <a:cubicBezTo>
                    <a:pt x="1792" y="2859"/>
                    <a:pt x="1740" y="2852"/>
                    <a:pt x="1678" y="2852"/>
                  </a:cubicBezTo>
                  <a:cubicBezTo>
                    <a:pt x="1462" y="2852"/>
                    <a:pt x="1120" y="2935"/>
                    <a:pt x="876" y="3042"/>
                  </a:cubicBezTo>
                  <a:lnTo>
                    <a:pt x="876" y="3042"/>
                  </a:lnTo>
                  <a:cubicBezTo>
                    <a:pt x="874" y="3001"/>
                    <a:pt x="870" y="2958"/>
                    <a:pt x="858" y="2912"/>
                  </a:cubicBezTo>
                  <a:cubicBezTo>
                    <a:pt x="821" y="2875"/>
                    <a:pt x="709" y="2688"/>
                    <a:pt x="709" y="2651"/>
                  </a:cubicBezTo>
                  <a:cubicBezTo>
                    <a:pt x="672" y="2539"/>
                    <a:pt x="634" y="2502"/>
                    <a:pt x="634" y="2390"/>
                  </a:cubicBezTo>
                  <a:cubicBezTo>
                    <a:pt x="672" y="2315"/>
                    <a:pt x="709" y="2204"/>
                    <a:pt x="746" y="2129"/>
                  </a:cubicBezTo>
                  <a:cubicBezTo>
                    <a:pt x="895" y="1943"/>
                    <a:pt x="1119" y="1905"/>
                    <a:pt x="1305" y="1756"/>
                  </a:cubicBezTo>
                  <a:cubicBezTo>
                    <a:pt x="1566" y="1533"/>
                    <a:pt x="1641" y="1160"/>
                    <a:pt x="1492" y="861"/>
                  </a:cubicBezTo>
                  <a:cubicBezTo>
                    <a:pt x="1492" y="601"/>
                    <a:pt x="1417" y="302"/>
                    <a:pt x="1343" y="41"/>
                  </a:cubicBezTo>
                  <a:cubicBezTo>
                    <a:pt x="1300" y="13"/>
                    <a:pt x="1263" y="1"/>
                    <a:pt x="12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0"/>
            <p:cNvSpPr/>
            <p:nvPr/>
          </p:nvSpPr>
          <p:spPr>
            <a:xfrm>
              <a:off x="3836797" y="3044459"/>
              <a:ext cx="1144" cy="6746"/>
            </a:xfrm>
            <a:custGeom>
              <a:avLst/>
              <a:gdLst/>
              <a:ahLst/>
              <a:cxnLst/>
              <a:rect l="l" t="t" r="r" b="b"/>
              <a:pathLst>
                <a:path w="38" h="224" extrusionOk="0">
                  <a:moveTo>
                    <a:pt x="38" y="0"/>
                  </a:moveTo>
                  <a:cubicBezTo>
                    <a:pt x="0" y="75"/>
                    <a:pt x="0" y="149"/>
                    <a:pt x="38" y="224"/>
                  </a:cubicBezTo>
                  <a:lnTo>
                    <a:pt x="38" y="0"/>
                  </a:ln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0"/>
            <p:cNvSpPr/>
            <p:nvPr/>
          </p:nvSpPr>
          <p:spPr>
            <a:xfrm>
              <a:off x="3837912" y="3051176"/>
              <a:ext cx="1144" cy="6776"/>
            </a:xfrm>
            <a:custGeom>
              <a:avLst/>
              <a:gdLst/>
              <a:ahLst/>
              <a:cxnLst/>
              <a:rect l="l" t="t" r="r" b="b"/>
              <a:pathLst>
                <a:path w="38" h="225" extrusionOk="0">
                  <a:moveTo>
                    <a:pt x="1" y="1"/>
                  </a:moveTo>
                  <a:lnTo>
                    <a:pt x="38" y="225"/>
                  </a:lnTo>
                  <a:lnTo>
                    <a:pt x="38" y="38"/>
                  </a:lnTo>
                  <a:lnTo>
                    <a:pt x="1" y="1"/>
                  </a:ln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0"/>
            <p:cNvSpPr/>
            <p:nvPr/>
          </p:nvSpPr>
          <p:spPr>
            <a:xfrm>
              <a:off x="3840170" y="3021992"/>
              <a:ext cx="30328" cy="69632"/>
            </a:xfrm>
            <a:custGeom>
              <a:avLst/>
              <a:gdLst/>
              <a:ahLst/>
              <a:cxnLst/>
              <a:rect l="l" t="t" r="r" b="b"/>
              <a:pathLst>
                <a:path w="1007" h="2312" extrusionOk="0">
                  <a:moveTo>
                    <a:pt x="1007" y="1"/>
                  </a:moveTo>
                  <a:cubicBezTo>
                    <a:pt x="858" y="224"/>
                    <a:pt x="783" y="448"/>
                    <a:pt x="671" y="709"/>
                  </a:cubicBezTo>
                  <a:cubicBezTo>
                    <a:pt x="575" y="677"/>
                    <a:pt x="314" y="507"/>
                    <a:pt x="172" y="507"/>
                  </a:cubicBezTo>
                  <a:cubicBezTo>
                    <a:pt x="148" y="507"/>
                    <a:pt x="128" y="512"/>
                    <a:pt x="112" y="523"/>
                  </a:cubicBezTo>
                  <a:cubicBezTo>
                    <a:pt x="0" y="597"/>
                    <a:pt x="0" y="821"/>
                    <a:pt x="0" y="1007"/>
                  </a:cubicBezTo>
                  <a:cubicBezTo>
                    <a:pt x="38" y="1044"/>
                    <a:pt x="75" y="1044"/>
                    <a:pt x="112" y="1082"/>
                  </a:cubicBezTo>
                  <a:cubicBezTo>
                    <a:pt x="187" y="1231"/>
                    <a:pt x="149" y="1119"/>
                    <a:pt x="187" y="1268"/>
                  </a:cubicBezTo>
                  <a:cubicBezTo>
                    <a:pt x="187" y="1380"/>
                    <a:pt x="224" y="1455"/>
                    <a:pt x="224" y="1566"/>
                  </a:cubicBezTo>
                  <a:cubicBezTo>
                    <a:pt x="224" y="1827"/>
                    <a:pt x="299" y="2088"/>
                    <a:pt x="448" y="2312"/>
                  </a:cubicBezTo>
                  <a:cubicBezTo>
                    <a:pt x="597" y="1678"/>
                    <a:pt x="783" y="1007"/>
                    <a:pt x="932" y="336"/>
                  </a:cubicBezTo>
                  <a:cubicBezTo>
                    <a:pt x="932" y="299"/>
                    <a:pt x="932" y="224"/>
                    <a:pt x="970" y="187"/>
                  </a:cubicBezTo>
                  <a:lnTo>
                    <a:pt x="1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0"/>
            <p:cNvSpPr/>
            <p:nvPr/>
          </p:nvSpPr>
          <p:spPr>
            <a:xfrm>
              <a:off x="3828936" y="2995037"/>
              <a:ext cx="23612" cy="37105"/>
            </a:xfrm>
            <a:custGeom>
              <a:avLst/>
              <a:gdLst/>
              <a:ahLst/>
              <a:cxnLst/>
              <a:rect l="l" t="t" r="r" b="b"/>
              <a:pathLst>
                <a:path w="784" h="1232" extrusionOk="0">
                  <a:moveTo>
                    <a:pt x="560" y="1"/>
                  </a:moveTo>
                  <a:cubicBezTo>
                    <a:pt x="485" y="38"/>
                    <a:pt x="485" y="113"/>
                    <a:pt x="485" y="150"/>
                  </a:cubicBezTo>
                  <a:cubicBezTo>
                    <a:pt x="448" y="225"/>
                    <a:pt x="411" y="262"/>
                    <a:pt x="411" y="336"/>
                  </a:cubicBezTo>
                  <a:cubicBezTo>
                    <a:pt x="373" y="486"/>
                    <a:pt x="261" y="486"/>
                    <a:pt x="187" y="486"/>
                  </a:cubicBezTo>
                  <a:cubicBezTo>
                    <a:pt x="146" y="472"/>
                    <a:pt x="120" y="463"/>
                    <a:pt x="102" y="463"/>
                  </a:cubicBezTo>
                  <a:cubicBezTo>
                    <a:pt x="70" y="463"/>
                    <a:pt x="61" y="489"/>
                    <a:pt x="38" y="560"/>
                  </a:cubicBezTo>
                  <a:cubicBezTo>
                    <a:pt x="0" y="635"/>
                    <a:pt x="0" y="746"/>
                    <a:pt x="38" y="821"/>
                  </a:cubicBezTo>
                  <a:lnTo>
                    <a:pt x="75" y="672"/>
                  </a:lnTo>
                  <a:cubicBezTo>
                    <a:pt x="150" y="784"/>
                    <a:pt x="75" y="933"/>
                    <a:pt x="150" y="1082"/>
                  </a:cubicBezTo>
                  <a:cubicBezTo>
                    <a:pt x="150" y="1119"/>
                    <a:pt x="187" y="1231"/>
                    <a:pt x="224" y="1231"/>
                  </a:cubicBezTo>
                  <a:cubicBezTo>
                    <a:pt x="299" y="1231"/>
                    <a:pt x="373" y="1194"/>
                    <a:pt x="411" y="1157"/>
                  </a:cubicBezTo>
                  <a:cubicBezTo>
                    <a:pt x="485" y="1045"/>
                    <a:pt x="448" y="970"/>
                    <a:pt x="485" y="746"/>
                  </a:cubicBezTo>
                  <a:cubicBezTo>
                    <a:pt x="522" y="560"/>
                    <a:pt x="672" y="486"/>
                    <a:pt x="709" y="299"/>
                  </a:cubicBezTo>
                  <a:cubicBezTo>
                    <a:pt x="746" y="225"/>
                    <a:pt x="783" y="113"/>
                    <a:pt x="709" y="75"/>
                  </a:cubicBezTo>
                  <a:cubicBezTo>
                    <a:pt x="672" y="1"/>
                    <a:pt x="597" y="1"/>
                    <a:pt x="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0"/>
            <p:cNvSpPr/>
            <p:nvPr/>
          </p:nvSpPr>
          <p:spPr>
            <a:xfrm>
              <a:off x="3860379" y="2984947"/>
              <a:ext cx="6746" cy="6776"/>
            </a:xfrm>
            <a:custGeom>
              <a:avLst/>
              <a:gdLst/>
              <a:ahLst/>
              <a:cxnLst/>
              <a:rect l="l" t="t" r="r" b="b"/>
              <a:pathLst>
                <a:path w="224" h="225" extrusionOk="0">
                  <a:moveTo>
                    <a:pt x="0" y="0"/>
                  </a:moveTo>
                  <a:cubicBezTo>
                    <a:pt x="0" y="75"/>
                    <a:pt x="38" y="149"/>
                    <a:pt x="75" y="224"/>
                  </a:cubicBezTo>
                  <a:cubicBezTo>
                    <a:pt x="112" y="187"/>
                    <a:pt x="187" y="187"/>
                    <a:pt x="224" y="149"/>
                  </a:cubicBezTo>
                  <a:cubicBezTo>
                    <a:pt x="149" y="112"/>
                    <a:pt x="75" y="38"/>
                    <a:pt x="0" y="0"/>
                  </a:cubicBez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0"/>
            <p:cNvSpPr/>
            <p:nvPr/>
          </p:nvSpPr>
          <p:spPr>
            <a:xfrm>
              <a:off x="3859265" y="2991693"/>
              <a:ext cx="10119" cy="26895"/>
            </a:xfrm>
            <a:custGeom>
              <a:avLst/>
              <a:gdLst/>
              <a:ahLst/>
              <a:cxnLst/>
              <a:rect l="l" t="t" r="r" b="b"/>
              <a:pathLst>
                <a:path w="336" h="893" extrusionOk="0">
                  <a:moveTo>
                    <a:pt x="75" y="0"/>
                  </a:moveTo>
                  <a:cubicBezTo>
                    <a:pt x="37" y="112"/>
                    <a:pt x="0" y="186"/>
                    <a:pt x="37" y="298"/>
                  </a:cubicBezTo>
                  <a:cubicBezTo>
                    <a:pt x="37" y="373"/>
                    <a:pt x="112" y="410"/>
                    <a:pt x="149" y="447"/>
                  </a:cubicBezTo>
                  <a:cubicBezTo>
                    <a:pt x="149" y="522"/>
                    <a:pt x="149" y="559"/>
                    <a:pt x="149" y="597"/>
                  </a:cubicBezTo>
                  <a:cubicBezTo>
                    <a:pt x="149" y="708"/>
                    <a:pt x="112" y="783"/>
                    <a:pt x="224" y="857"/>
                  </a:cubicBezTo>
                  <a:cubicBezTo>
                    <a:pt x="248" y="882"/>
                    <a:pt x="268" y="892"/>
                    <a:pt x="283" y="892"/>
                  </a:cubicBezTo>
                  <a:cubicBezTo>
                    <a:pt x="336" y="892"/>
                    <a:pt x="336" y="766"/>
                    <a:pt x="336" y="708"/>
                  </a:cubicBezTo>
                  <a:cubicBezTo>
                    <a:pt x="336" y="671"/>
                    <a:pt x="336" y="597"/>
                    <a:pt x="336" y="522"/>
                  </a:cubicBezTo>
                  <a:cubicBezTo>
                    <a:pt x="336" y="522"/>
                    <a:pt x="298" y="522"/>
                    <a:pt x="298" y="447"/>
                  </a:cubicBezTo>
                  <a:cubicBezTo>
                    <a:pt x="298" y="373"/>
                    <a:pt x="336" y="336"/>
                    <a:pt x="336" y="261"/>
                  </a:cubicBezTo>
                  <a:cubicBezTo>
                    <a:pt x="336" y="186"/>
                    <a:pt x="261" y="149"/>
                    <a:pt x="186" y="75"/>
                  </a:cubicBezTo>
                  <a:cubicBezTo>
                    <a:pt x="149" y="75"/>
                    <a:pt x="149" y="37"/>
                    <a:pt x="112" y="0"/>
                  </a:cubicBezTo>
                  <a:cubicBezTo>
                    <a:pt x="112" y="0"/>
                    <a:pt x="112" y="0"/>
                    <a:pt x="112" y="37"/>
                  </a:cubicBezTo>
                  <a:lnTo>
                    <a:pt x="75" y="0"/>
                  </a:ln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0"/>
            <p:cNvSpPr/>
            <p:nvPr/>
          </p:nvSpPr>
          <p:spPr>
            <a:xfrm>
              <a:off x="3859265" y="2969798"/>
              <a:ext cx="20239" cy="24154"/>
            </a:xfrm>
            <a:custGeom>
              <a:avLst/>
              <a:gdLst/>
              <a:ahLst/>
              <a:cxnLst/>
              <a:rect l="l" t="t" r="r" b="b"/>
              <a:pathLst>
                <a:path w="672" h="802" extrusionOk="0">
                  <a:moveTo>
                    <a:pt x="214" y="0"/>
                  </a:moveTo>
                  <a:cubicBezTo>
                    <a:pt x="121" y="0"/>
                    <a:pt x="37" y="19"/>
                    <a:pt x="37" y="56"/>
                  </a:cubicBezTo>
                  <a:cubicBezTo>
                    <a:pt x="0" y="131"/>
                    <a:pt x="149" y="317"/>
                    <a:pt x="186" y="354"/>
                  </a:cubicBezTo>
                  <a:cubicBezTo>
                    <a:pt x="261" y="392"/>
                    <a:pt x="298" y="466"/>
                    <a:pt x="336" y="541"/>
                  </a:cubicBezTo>
                  <a:cubicBezTo>
                    <a:pt x="373" y="578"/>
                    <a:pt x="298" y="578"/>
                    <a:pt x="261" y="615"/>
                  </a:cubicBezTo>
                  <a:cubicBezTo>
                    <a:pt x="336" y="690"/>
                    <a:pt x="447" y="727"/>
                    <a:pt x="559" y="802"/>
                  </a:cubicBezTo>
                  <a:cubicBezTo>
                    <a:pt x="597" y="652"/>
                    <a:pt x="634" y="466"/>
                    <a:pt x="671" y="317"/>
                  </a:cubicBezTo>
                  <a:cubicBezTo>
                    <a:pt x="597" y="280"/>
                    <a:pt x="559" y="242"/>
                    <a:pt x="522" y="205"/>
                  </a:cubicBezTo>
                  <a:cubicBezTo>
                    <a:pt x="485" y="168"/>
                    <a:pt x="485" y="131"/>
                    <a:pt x="447" y="56"/>
                  </a:cubicBezTo>
                  <a:cubicBezTo>
                    <a:pt x="410" y="19"/>
                    <a:pt x="308"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0"/>
            <p:cNvSpPr/>
            <p:nvPr/>
          </p:nvSpPr>
          <p:spPr>
            <a:xfrm>
              <a:off x="3553843" y="3537362"/>
              <a:ext cx="86497" cy="110049"/>
            </a:xfrm>
            <a:custGeom>
              <a:avLst/>
              <a:gdLst/>
              <a:ahLst/>
              <a:cxnLst/>
              <a:rect l="l" t="t" r="r" b="b"/>
              <a:pathLst>
                <a:path w="2872" h="3654" extrusionOk="0">
                  <a:moveTo>
                    <a:pt x="2871" y="0"/>
                  </a:moveTo>
                  <a:cubicBezTo>
                    <a:pt x="2685" y="0"/>
                    <a:pt x="2499" y="112"/>
                    <a:pt x="2350" y="112"/>
                  </a:cubicBezTo>
                  <a:cubicBezTo>
                    <a:pt x="2126" y="186"/>
                    <a:pt x="1939" y="261"/>
                    <a:pt x="1753" y="336"/>
                  </a:cubicBezTo>
                  <a:cubicBezTo>
                    <a:pt x="1641" y="373"/>
                    <a:pt x="1492" y="410"/>
                    <a:pt x="1380" y="485"/>
                  </a:cubicBezTo>
                  <a:cubicBezTo>
                    <a:pt x="1343" y="485"/>
                    <a:pt x="1306" y="522"/>
                    <a:pt x="1268" y="559"/>
                  </a:cubicBezTo>
                  <a:lnTo>
                    <a:pt x="1157" y="559"/>
                  </a:lnTo>
                  <a:cubicBezTo>
                    <a:pt x="1045" y="559"/>
                    <a:pt x="933" y="783"/>
                    <a:pt x="896" y="895"/>
                  </a:cubicBezTo>
                  <a:cubicBezTo>
                    <a:pt x="858" y="1118"/>
                    <a:pt x="821" y="1342"/>
                    <a:pt x="784" y="1566"/>
                  </a:cubicBezTo>
                  <a:cubicBezTo>
                    <a:pt x="784" y="1789"/>
                    <a:pt x="747" y="1976"/>
                    <a:pt x="709" y="2200"/>
                  </a:cubicBezTo>
                  <a:cubicBezTo>
                    <a:pt x="672" y="2349"/>
                    <a:pt x="635" y="2498"/>
                    <a:pt x="523" y="2610"/>
                  </a:cubicBezTo>
                  <a:cubicBezTo>
                    <a:pt x="448" y="2796"/>
                    <a:pt x="374" y="2982"/>
                    <a:pt x="225" y="3057"/>
                  </a:cubicBezTo>
                  <a:cubicBezTo>
                    <a:pt x="150" y="3094"/>
                    <a:pt x="113" y="3094"/>
                    <a:pt x="75" y="3169"/>
                  </a:cubicBezTo>
                  <a:cubicBezTo>
                    <a:pt x="38" y="3281"/>
                    <a:pt x="1" y="3393"/>
                    <a:pt x="1" y="3504"/>
                  </a:cubicBezTo>
                  <a:cubicBezTo>
                    <a:pt x="1" y="3542"/>
                    <a:pt x="1" y="3616"/>
                    <a:pt x="1" y="3653"/>
                  </a:cubicBezTo>
                  <a:cubicBezTo>
                    <a:pt x="150" y="3467"/>
                    <a:pt x="299" y="3318"/>
                    <a:pt x="448" y="3132"/>
                  </a:cubicBezTo>
                  <a:cubicBezTo>
                    <a:pt x="747" y="2796"/>
                    <a:pt x="1045" y="2386"/>
                    <a:pt x="1268" y="2125"/>
                  </a:cubicBezTo>
                  <a:cubicBezTo>
                    <a:pt x="1492" y="1864"/>
                    <a:pt x="1679" y="1603"/>
                    <a:pt x="1902" y="1342"/>
                  </a:cubicBezTo>
                  <a:cubicBezTo>
                    <a:pt x="1939" y="1305"/>
                    <a:pt x="1939" y="1268"/>
                    <a:pt x="1977" y="1268"/>
                  </a:cubicBezTo>
                  <a:cubicBezTo>
                    <a:pt x="2163" y="1007"/>
                    <a:pt x="2350" y="746"/>
                    <a:pt x="2536" y="485"/>
                  </a:cubicBezTo>
                  <a:lnTo>
                    <a:pt x="2611" y="410"/>
                  </a:lnTo>
                  <a:lnTo>
                    <a:pt x="28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0"/>
            <p:cNvSpPr/>
            <p:nvPr/>
          </p:nvSpPr>
          <p:spPr>
            <a:xfrm>
              <a:off x="3789633" y="2739068"/>
              <a:ext cx="26985" cy="56169"/>
            </a:xfrm>
            <a:custGeom>
              <a:avLst/>
              <a:gdLst/>
              <a:ahLst/>
              <a:cxnLst/>
              <a:rect l="l" t="t" r="r" b="b"/>
              <a:pathLst>
                <a:path w="896" h="1865" extrusionOk="0">
                  <a:moveTo>
                    <a:pt x="709" y="0"/>
                  </a:moveTo>
                  <a:cubicBezTo>
                    <a:pt x="597" y="0"/>
                    <a:pt x="485" y="149"/>
                    <a:pt x="411" y="224"/>
                  </a:cubicBezTo>
                  <a:cubicBezTo>
                    <a:pt x="373" y="298"/>
                    <a:pt x="336" y="410"/>
                    <a:pt x="336" y="485"/>
                  </a:cubicBezTo>
                  <a:cubicBezTo>
                    <a:pt x="262" y="671"/>
                    <a:pt x="187" y="858"/>
                    <a:pt x="113" y="1007"/>
                  </a:cubicBezTo>
                  <a:cubicBezTo>
                    <a:pt x="1" y="1156"/>
                    <a:pt x="1" y="1305"/>
                    <a:pt x="1" y="1454"/>
                  </a:cubicBezTo>
                  <a:cubicBezTo>
                    <a:pt x="75" y="1603"/>
                    <a:pt x="187" y="1752"/>
                    <a:pt x="336" y="1864"/>
                  </a:cubicBezTo>
                  <a:cubicBezTo>
                    <a:pt x="448" y="1752"/>
                    <a:pt x="448" y="1566"/>
                    <a:pt x="523" y="1379"/>
                  </a:cubicBezTo>
                  <a:cubicBezTo>
                    <a:pt x="560" y="1230"/>
                    <a:pt x="634" y="1081"/>
                    <a:pt x="746" y="969"/>
                  </a:cubicBezTo>
                  <a:cubicBezTo>
                    <a:pt x="821" y="820"/>
                    <a:pt x="895" y="708"/>
                    <a:pt x="895" y="559"/>
                  </a:cubicBezTo>
                  <a:cubicBezTo>
                    <a:pt x="895" y="485"/>
                    <a:pt x="895" y="410"/>
                    <a:pt x="895" y="373"/>
                  </a:cubicBezTo>
                  <a:cubicBezTo>
                    <a:pt x="784" y="261"/>
                    <a:pt x="709" y="149"/>
                    <a:pt x="7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0"/>
            <p:cNvSpPr/>
            <p:nvPr/>
          </p:nvSpPr>
          <p:spPr>
            <a:xfrm>
              <a:off x="3860379" y="2991693"/>
              <a:ext cx="10119" cy="27136"/>
            </a:xfrm>
            <a:custGeom>
              <a:avLst/>
              <a:gdLst/>
              <a:ahLst/>
              <a:cxnLst/>
              <a:rect l="l" t="t" r="r" b="b"/>
              <a:pathLst>
                <a:path w="336" h="901" extrusionOk="0">
                  <a:moveTo>
                    <a:pt x="38" y="0"/>
                  </a:moveTo>
                  <a:cubicBezTo>
                    <a:pt x="0" y="112"/>
                    <a:pt x="0" y="186"/>
                    <a:pt x="0" y="298"/>
                  </a:cubicBezTo>
                  <a:cubicBezTo>
                    <a:pt x="0" y="373"/>
                    <a:pt x="75" y="410"/>
                    <a:pt x="112" y="485"/>
                  </a:cubicBezTo>
                  <a:cubicBezTo>
                    <a:pt x="112" y="522"/>
                    <a:pt x="149" y="559"/>
                    <a:pt x="149" y="634"/>
                  </a:cubicBezTo>
                  <a:cubicBezTo>
                    <a:pt x="149" y="708"/>
                    <a:pt x="149" y="820"/>
                    <a:pt x="187" y="895"/>
                  </a:cubicBezTo>
                  <a:cubicBezTo>
                    <a:pt x="195" y="899"/>
                    <a:pt x="202" y="901"/>
                    <a:pt x="210" y="901"/>
                  </a:cubicBezTo>
                  <a:cubicBezTo>
                    <a:pt x="269" y="901"/>
                    <a:pt x="299" y="775"/>
                    <a:pt x="299" y="708"/>
                  </a:cubicBezTo>
                  <a:cubicBezTo>
                    <a:pt x="299" y="671"/>
                    <a:pt x="299" y="597"/>
                    <a:pt x="299" y="522"/>
                  </a:cubicBezTo>
                  <a:cubicBezTo>
                    <a:pt x="299" y="522"/>
                    <a:pt x="261" y="447"/>
                    <a:pt x="261" y="447"/>
                  </a:cubicBezTo>
                  <a:cubicBezTo>
                    <a:pt x="261" y="410"/>
                    <a:pt x="336" y="336"/>
                    <a:pt x="336" y="261"/>
                  </a:cubicBezTo>
                  <a:cubicBezTo>
                    <a:pt x="336" y="186"/>
                    <a:pt x="224" y="149"/>
                    <a:pt x="187" y="75"/>
                  </a:cubicBezTo>
                  <a:cubicBezTo>
                    <a:pt x="149" y="75"/>
                    <a:pt x="112" y="37"/>
                    <a:pt x="112" y="0"/>
                  </a:cubicBezTo>
                  <a:cubicBezTo>
                    <a:pt x="75" y="0"/>
                    <a:pt x="75" y="0"/>
                    <a:pt x="75" y="37"/>
                  </a:cubicBezTo>
                  <a:lnTo>
                    <a:pt x="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80"/>
          <p:cNvGrpSpPr/>
          <p:nvPr/>
        </p:nvGrpSpPr>
        <p:grpSpPr>
          <a:xfrm>
            <a:off x="2914650" y="1186575"/>
            <a:ext cx="1076400" cy="1076400"/>
            <a:chOff x="3448050" y="500775"/>
            <a:chExt cx="1076400" cy="1076400"/>
          </a:xfrm>
        </p:grpSpPr>
        <p:sp>
          <p:nvSpPr>
            <p:cNvPr id="2318" name="Google Shape;2318;p80"/>
            <p:cNvSpPr/>
            <p:nvPr/>
          </p:nvSpPr>
          <p:spPr>
            <a:xfrm>
              <a:off x="3448050" y="500775"/>
              <a:ext cx="1076400" cy="107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9" name="Google Shape;2319;p80"/>
            <p:cNvGrpSpPr/>
            <p:nvPr/>
          </p:nvGrpSpPr>
          <p:grpSpPr>
            <a:xfrm>
              <a:off x="3638886" y="577901"/>
              <a:ext cx="694728" cy="922148"/>
              <a:chOff x="3549723" y="731966"/>
              <a:chExt cx="694728" cy="922148"/>
            </a:xfrm>
          </p:grpSpPr>
          <p:sp>
            <p:nvSpPr>
              <p:cNvPr id="2320" name="Google Shape;2320;p80"/>
              <p:cNvSpPr/>
              <p:nvPr/>
            </p:nvSpPr>
            <p:spPr>
              <a:xfrm>
                <a:off x="3693370" y="831896"/>
                <a:ext cx="548132" cy="798788"/>
              </a:xfrm>
              <a:custGeom>
                <a:avLst/>
                <a:gdLst/>
                <a:ahLst/>
                <a:cxnLst/>
                <a:rect l="l" t="t" r="r" b="b"/>
                <a:pathLst>
                  <a:path w="13943" h="20319" extrusionOk="0">
                    <a:moveTo>
                      <a:pt x="2871" y="1"/>
                    </a:moveTo>
                    <a:cubicBezTo>
                      <a:pt x="2871" y="1"/>
                      <a:pt x="0" y="1082"/>
                      <a:pt x="895" y="6375"/>
                    </a:cubicBezTo>
                    <a:cubicBezTo>
                      <a:pt x="1790" y="11669"/>
                      <a:pt x="10066" y="20318"/>
                      <a:pt x="10066" y="20318"/>
                    </a:cubicBezTo>
                    <a:lnTo>
                      <a:pt x="10066" y="16702"/>
                    </a:lnTo>
                    <a:lnTo>
                      <a:pt x="13943" y="16292"/>
                    </a:lnTo>
                    <a:cubicBezTo>
                      <a:pt x="13943" y="16292"/>
                      <a:pt x="2013" y="4101"/>
                      <a:pt x="2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0"/>
              <p:cNvSpPr/>
              <p:nvPr/>
            </p:nvSpPr>
            <p:spPr>
              <a:xfrm>
                <a:off x="3549723" y="875886"/>
                <a:ext cx="694728" cy="778228"/>
              </a:xfrm>
              <a:custGeom>
                <a:avLst/>
                <a:gdLst/>
                <a:ahLst/>
                <a:cxnLst/>
                <a:rect l="l" t="t" r="r" b="b"/>
                <a:pathLst>
                  <a:path w="17672" h="19796" extrusionOk="0">
                    <a:moveTo>
                      <a:pt x="13869" y="0"/>
                    </a:moveTo>
                    <a:lnTo>
                      <a:pt x="13869" y="0"/>
                    </a:lnTo>
                    <a:cubicBezTo>
                      <a:pt x="12117" y="3169"/>
                      <a:pt x="1" y="14651"/>
                      <a:pt x="1" y="14651"/>
                    </a:cubicBezTo>
                    <a:lnTo>
                      <a:pt x="3356" y="14800"/>
                    </a:lnTo>
                    <a:lnTo>
                      <a:pt x="3356" y="19796"/>
                    </a:lnTo>
                    <a:cubicBezTo>
                      <a:pt x="3356" y="19796"/>
                      <a:pt x="5817" y="14726"/>
                      <a:pt x="11744" y="8574"/>
                    </a:cubicBezTo>
                    <a:cubicBezTo>
                      <a:pt x="17671" y="2386"/>
                      <a:pt x="13869" y="0"/>
                      <a:pt x="13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0"/>
              <p:cNvSpPr/>
              <p:nvPr/>
            </p:nvSpPr>
            <p:spPr>
              <a:xfrm>
                <a:off x="3732918" y="731966"/>
                <a:ext cx="425085" cy="256788"/>
              </a:xfrm>
              <a:custGeom>
                <a:avLst/>
                <a:gdLst/>
                <a:ahLst/>
                <a:cxnLst/>
                <a:rect l="l" t="t" r="r" b="b"/>
                <a:pathLst>
                  <a:path w="10813" h="6532" extrusionOk="0">
                    <a:moveTo>
                      <a:pt x="5622" y="1"/>
                    </a:moveTo>
                    <a:cubicBezTo>
                      <a:pt x="1001" y="1"/>
                      <a:pt x="1" y="4929"/>
                      <a:pt x="1" y="4929"/>
                    </a:cubicBezTo>
                    <a:cubicBezTo>
                      <a:pt x="1" y="4929"/>
                      <a:pt x="668" y="1991"/>
                      <a:pt x="4878" y="1991"/>
                    </a:cubicBezTo>
                    <a:cubicBezTo>
                      <a:pt x="5117" y="1991"/>
                      <a:pt x="5368" y="2001"/>
                      <a:pt x="5630" y="2021"/>
                    </a:cubicBezTo>
                    <a:cubicBezTo>
                      <a:pt x="7494" y="2170"/>
                      <a:pt x="9619" y="3288"/>
                      <a:pt x="10402" y="6532"/>
                    </a:cubicBezTo>
                    <a:cubicBezTo>
                      <a:pt x="10402" y="6532"/>
                      <a:pt x="10812" y="269"/>
                      <a:pt x="5928" y="8"/>
                    </a:cubicBezTo>
                    <a:cubicBezTo>
                      <a:pt x="5825" y="3"/>
                      <a:pt x="5722" y="1"/>
                      <a:pt x="5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3" name="Google Shape;2323;p80"/>
          <p:cNvGrpSpPr/>
          <p:nvPr/>
        </p:nvGrpSpPr>
        <p:grpSpPr>
          <a:xfrm rot="-3222668">
            <a:off x="360951" y="501186"/>
            <a:ext cx="1022657" cy="1258020"/>
            <a:chOff x="-6040512" y="733529"/>
            <a:chExt cx="1401404" cy="1723744"/>
          </a:xfrm>
        </p:grpSpPr>
        <p:sp>
          <p:nvSpPr>
            <p:cNvPr id="2324" name="Google Shape;2324;p80"/>
            <p:cNvSpPr/>
            <p:nvPr/>
          </p:nvSpPr>
          <p:spPr>
            <a:xfrm>
              <a:off x="-5035046" y="1440650"/>
              <a:ext cx="28404" cy="21198"/>
            </a:xfrm>
            <a:custGeom>
              <a:avLst/>
              <a:gdLst/>
              <a:ahLst/>
              <a:cxnLst/>
              <a:rect l="l" t="t" r="r" b="b"/>
              <a:pathLst>
                <a:path w="812" h="606" extrusionOk="0">
                  <a:moveTo>
                    <a:pt x="444" y="0"/>
                  </a:moveTo>
                  <a:cubicBezTo>
                    <a:pt x="0" y="32"/>
                    <a:pt x="69" y="606"/>
                    <a:pt x="305" y="606"/>
                  </a:cubicBezTo>
                  <a:cubicBezTo>
                    <a:pt x="318" y="606"/>
                    <a:pt x="331" y="604"/>
                    <a:pt x="344" y="601"/>
                  </a:cubicBezTo>
                  <a:cubicBezTo>
                    <a:pt x="511" y="601"/>
                    <a:pt x="811" y="67"/>
                    <a:pt x="511"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0"/>
            <p:cNvSpPr/>
            <p:nvPr/>
          </p:nvSpPr>
          <p:spPr>
            <a:xfrm>
              <a:off x="-4985690" y="1246966"/>
              <a:ext cx="59536" cy="38513"/>
            </a:xfrm>
            <a:custGeom>
              <a:avLst/>
              <a:gdLst/>
              <a:ahLst/>
              <a:cxnLst/>
              <a:rect l="l" t="t" r="r" b="b"/>
              <a:pathLst>
                <a:path w="1702" h="1101" extrusionOk="0">
                  <a:moveTo>
                    <a:pt x="734" y="0"/>
                  </a:moveTo>
                  <a:cubicBezTo>
                    <a:pt x="467" y="34"/>
                    <a:pt x="0" y="467"/>
                    <a:pt x="267" y="867"/>
                  </a:cubicBezTo>
                  <a:cubicBezTo>
                    <a:pt x="334" y="1001"/>
                    <a:pt x="501" y="1101"/>
                    <a:pt x="668" y="1101"/>
                  </a:cubicBezTo>
                  <a:cubicBezTo>
                    <a:pt x="901" y="1068"/>
                    <a:pt x="1168" y="1001"/>
                    <a:pt x="1401" y="934"/>
                  </a:cubicBezTo>
                  <a:cubicBezTo>
                    <a:pt x="1702" y="867"/>
                    <a:pt x="1635" y="434"/>
                    <a:pt x="1468" y="200"/>
                  </a:cubicBezTo>
                  <a:cubicBezTo>
                    <a:pt x="1368" y="67"/>
                    <a:pt x="1201" y="0"/>
                    <a:pt x="106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0"/>
            <p:cNvSpPr/>
            <p:nvPr/>
          </p:nvSpPr>
          <p:spPr>
            <a:xfrm>
              <a:off x="-5170034" y="1329798"/>
              <a:ext cx="135373" cy="84057"/>
            </a:xfrm>
            <a:custGeom>
              <a:avLst/>
              <a:gdLst/>
              <a:ahLst/>
              <a:cxnLst/>
              <a:rect l="l" t="t" r="r" b="b"/>
              <a:pathLst>
                <a:path w="3870" h="2403" extrusionOk="0">
                  <a:moveTo>
                    <a:pt x="1234" y="1"/>
                  </a:moveTo>
                  <a:cubicBezTo>
                    <a:pt x="934" y="1"/>
                    <a:pt x="701" y="201"/>
                    <a:pt x="701" y="501"/>
                  </a:cubicBezTo>
                  <a:cubicBezTo>
                    <a:pt x="667" y="935"/>
                    <a:pt x="434" y="834"/>
                    <a:pt x="567" y="1235"/>
                  </a:cubicBezTo>
                  <a:cubicBezTo>
                    <a:pt x="667" y="1668"/>
                    <a:pt x="0" y="1768"/>
                    <a:pt x="100" y="1969"/>
                  </a:cubicBezTo>
                  <a:cubicBezTo>
                    <a:pt x="100" y="2035"/>
                    <a:pt x="133" y="2069"/>
                    <a:pt x="200" y="2069"/>
                  </a:cubicBezTo>
                  <a:cubicBezTo>
                    <a:pt x="211" y="2072"/>
                    <a:pt x="224" y="2074"/>
                    <a:pt x="239" y="2074"/>
                  </a:cubicBezTo>
                  <a:cubicBezTo>
                    <a:pt x="359" y="2074"/>
                    <a:pt x="589" y="1969"/>
                    <a:pt x="767" y="1969"/>
                  </a:cubicBezTo>
                  <a:cubicBezTo>
                    <a:pt x="1067" y="1969"/>
                    <a:pt x="701" y="2369"/>
                    <a:pt x="1067" y="2402"/>
                  </a:cubicBezTo>
                  <a:cubicBezTo>
                    <a:pt x="1434" y="2369"/>
                    <a:pt x="1768" y="2169"/>
                    <a:pt x="2001" y="1902"/>
                  </a:cubicBezTo>
                  <a:cubicBezTo>
                    <a:pt x="2068" y="1768"/>
                    <a:pt x="2202" y="1702"/>
                    <a:pt x="2368" y="1702"/>
                  </a:cubicBezTo>
                  <a:cubicBezTo>
                    <a:pt x="2468" y="1735"/>
                    <a:pt x="2602" y="1768"/>
                    <a:pt x="2702" y="1869"/>
                  </a:cubicBezTo>
                  <a:cubicBezTo>
                    <a:pt x="2902" y="2002"/>
                    <a:pt x="3136" y="2069"/>
                    <a:pt x="3369" y="2069"/>
                  </a:cubicBezTo>
                  <a:cubicBezTo>
                    <a:pt x="3603" y="2069"/>
                    <a:pt x="3803" y="2002"/>
                    <a:pt x="3836" y="1902"/>
                  </a:cubicBezTo>
                  <a:cubicBezTo>
                    <a:pt x="3869" y="1635"/>
                    <a:pt x="3036" y="1535"/>
                    <a:pt x="3069" y="1268"/>
                  </a:cubicBezTo>
                  <a:cubicBezTo>
                    <a:pt x="3136" y="1001"/>
                    <a:pt x="2268" y="801"/>
                    <a:pt x="2001" y="634"/>
                  </a:cubicBezTo>
                  <a:cubicBezTo>
                    <a:pt x="1735" y="468"/>
                    <a:pt x="1301" y="401"/>
                    <a:pt x="1301" y="134"/>
                  </a:cubicBezTo>
                  <a:cubicBezTo>
                    <a:pt x="1334" y="67"/>
                    <a:pt x="1268" y="1"/>
                    <a:pt x="1234"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0"/>
            <p:cNvSpPr/>
            <p:nvPr/>
          </p:nvSpPr>
          <p:spPr>
            <a:xfrm>
              <a:off x="-5111198" y="1419592"/>
              <a:ext cx="48377" cy="24801"/>
            </a:xfrm>
            <a:custGeom>
              <a:avLst/>
              <a:gdLst/>
              <a:ahLst/>
              <a:cxnLst/>
              <a:rect l="l" t="t" r="r" b="b"/>
              <a:pathLst>
                <a:path w="1383" h="709" extrusionOk="0">
                  <a:moveTo>
                    <a:pt x="1218" y="0"/>
                  </a:moveTo>
                  <a:cubicBezTo>
                    <a:pt x="884" y="0"/>
                    <a:pt x="1" y="412"/>
                    <a:pt x="386" y="669"/>
                  </a:cubicBezTo>
                  <a:cubicBezTo>
                    <a:pt x="420" y="703"/>
                    <a:pt x="486" y="703"/>
                    <a:pt x="553" y="703"/>
                  </a:cubicBezTo>
                  <a:cubicBezTo>
                    <a:pt x="574" y="706"/>
                    <a:pt x="596" y="708"/>
                    <a:pt x="618" y="708"/>
                  </a:cubicBezTo>
                  <a:cubicBezTo>
                    <a:pt x="973" y="708"/>
                    <a:pt x="1383" y="226"/>
                    <a:pt x="1320" y="69"/>
                  </a:cubicBezTo>
                  <a:cubicBezTo>
                    <a:pt x="1320" y="35"/>
                    <a:pt x="1287" y="2"/>
                    <a:pt x="1253" y="2"/>
                  </a:cubicBezTo>
                  <a:cubicBezTo>
                    <a:pt x="1242" y="1"/>
                    <a:pt x="1231" y="0"/>
                    <a:pt x="121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0"/>
            <p:cNvSpPr/>
            <p:nvPr/>
          </p:nvSpPr>
          <p:spPr>
            <a:xfrm>
              <a:off x="-6040512" y="972128"/>
              <a:ext cx="1401404" cy="1485146"/>
            </a:xfrm>
            <a:custGeom>
              <a:avLst/>
              <a:gdLst/>
              <a:ahLst/>
              <a:cxnLst/>
              <a:rect l="l" t="t" r="r" b="b"/>
              <a:pathLst>
                <a:path w="40063" h="42457" extrusionOk="0">
                  <a:moveTo>
                    <a:pt x="12136" y="0"/>
                  </a:moveTo>
                  <a:cubicBezTo>
                    <a:pt x="11156" y="0"/>
                    <a:pt x="10239" y="625"/>
                    <a:pt x="9908" y="1619"/>
                  </a:cubicBezTo>
                  <a:lnTo>
                    <a:pt x="368" y="30707"/>
                  </a:lnTo>
                  <a:cubicBezTo>
                    <a:pt x="1" y="31874"/>
                    <a:pt x="568" y="33142"/>
                    <a:pt x="1735" y="33609"/>
                  </a:cubicBezTo>
                  <a:lnTo>
                    <a:pt x="22850" y="42282"/>
                  </a:lnTo>
                  <a:cubicBezTo>
                    <a:pt x="23146" y="42400"/>
                    <a:pt x="23451" y="42456"/>
                    <a:pt x="23749" y="42456"/>
                  </a:cubicBezTo>
                  <a:cubicBezTo>
                    <a:pt x="24628" y="42456"/>
                    <a:pt x="25454" y="41969"/>
                    <a:pt x="25852" y="41148"/>
                  </a:cubicBezTo>
                  <a:lnTo>
                    <a:pt x="39462" y="13728"/>
                  </a:lnTo>
                  <a:cubicBezTo>
                    <a:pt x="40063" y="12494"/>
                    <a:pt x="39495" y="11026"/>
                    <a:pt x="38228" y="10492"/>
                  </a:cubicBezTo>
                  <a:lnTo>
                    <a:pt x="13043" y="185"/>
                  </a:lnTo>
                  <a:cubicBezTo>
                    <a:pt x="12745" y="59"/>
                    <a:pt x="12437" y="0"/>
                    <a:pt x="12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0"/>
            <p:cNvSpPr/>
            <p:nvPr/>
          </p:nvSpPr>
          <p:spPr>
            <a:xfrm>
              <a:off x="-5760462" y="1183232"/>
              <a:ext cx="927670" cy="754169"/>
            </a:xfrm>
            <a:custGeom>
              <a:avLst/>
              <a:gdLst/>
              <a:ahLst/>
              <a:cxnLst/>
              <a:rect l="l" t="t" r="r" b="b"/>
              <a:pathLst>
                <a:path w="26520" h="21560" extrusionOk="0">
                  <a:moveTo>
                    <a:pt x="5634" y="0"/>
                  </a:moveTo>
                  <a:cubicBezTo>
                    <a:pt x="4898" y="0"/>
                    <a:pt x="4203" y="464"/>
                    <a:pt x="3970" y="1188"/>
                  </a:cubicBezTo>
                  <a:lnTo>
                    <a:pt x="301" y="12096"/>
                  </a:lnTo>
                  <a:cubicBezTo>
                    <a:pt x="0" y="12963"/>
                    <a:pt x="434" y="13897"/>
                    <a:pt x="1268" y="14264"/>
                  </a:cubicBezTo>
                  <a:lnTo>
                    <a:pt x="18814" y="21436"/>
                  </a:lnTo>
                  <a:cubicBezTo>
                    <a:pt x="19022" y="21520"/>
                    <a:pt x="19239" y="21559"/>
                    <a:pt x="19453" y="21559"/>
                  </a:cubicBezTo>
                  <a:cubicBezTo>
                    <a:pt x="20096" y="21559"/>
                    <a:pt x="20715" y="21203"/>
                    <a:pt x="21015" y="20602"/>
                  </a:cubicBezTo>
                  <a:lnTo>
                    <a:pt x="26052" y="10262"/>
                  </a:lnTo>
                  <a:cubicBezTo>
                    <a:pt x="26519" y="9328"/>
                    <a:pt x="26086" y="8260"/>
                    <a:pt x="25152" y="7860"/>
                  </a:cubicBezTo>
                  <a:lnTo>
                    <a:pt x="6271" y="121"/>
                  </a:lnTo>
                  <a:cubicBezTo>
                    <a:pt x="6062" y="39"/>
                    <a:pt x="5846" y="0"/>
                    <a:pt x="5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0"/>
            <p:cNvSpPr/>
            <p:nvPr/>
          </p:nvSpPr>
          <p:spPr>
            <a:xfrm>
              <a:off x="-5649610" y="1299471"/>
              <a:ext cx="550760" cy="479611"/>
            </a:xfrm>
            <a:custGeom>
              <a:avLst/>
              <a:gdLst/>
              <a:ahLst/>
              <a:cxnLst/>
              <a:rect l="l" t="t" r="r" b="b"/>
              <a:pathLst>
                <a:path w="15745" h="13711" extrusionOk="0">
                  <a:moveTo>
                    <a:pt x="10875" y="0"/>
                  </a:moveTo>
                  <a:lnTo>
                    <a:pt x="0" y="11709"/>
                  </a:lnTo>
                  <a:lnTo>
                    <a:pt x="4870" y="13710"/>
                  </a:lnTo>
                  <a:lnTo>
                    <a:pt x="15745" y="2002"/>
                  </a:lnTo>
                  <a:lnTo>
                    <a:pt x="108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0"/>
            <p:cNvSpPr/>
            <p:nvPr/>
          </p:nvSpPr>
          <p:spPr>
            <a:xfrm>
              <a:off x="-5408073" y="1398639"/>
              <a:ext cx="490105" cy="453935"/>
            </a:xfrm>
            <a:custGeom>
              <a:avLst/>
              <a:gdLst/>
              <a:ahLst/>
              <a:cxnLst/>
              <a:rect l="l" t="t" r="r" b="b"/>
              <a:pathLst>
                <a:path w="14011" h="12977" extrusionOk="0">
                  <a:moveTo>
                    <a:pt x="10875" y="1"/>
                  </a:moveTo>
                  <a:lnTo>
                    <a:pt x="0" y="11709"/>
                  </a:lnTo>
                  <a:lnTo>
                    <a:pt x="3136" y="12977"/>
                  </a:lnTo>
                  <a:lnTo>
                    <a:pt x="14010" y="1268"/>
                  </a:lnTo>
                  <a:lnTo>
                    <a:pt x="108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0"/>
            <p:cNvSpPr/>
            <p:nvPr/>
          </p:nvSpPr>
          <p:spPr>
            <a:xfrm>
              <a:off x="-5632120" y="1905044"/>
              <a:ext cx="262560" cy="252066"/>
            </a:xfrm>
            <a:custGeom>
              <a:avLst/>
              <a:gdLst/>
              <a:ahLst/>
              <a:cxnLst/>
              <a:rect l="l" t="t" r="r" b="b"/>
              <a:pathLst>
                <a:path w="7506" h="7206" extrusionOk="0">
                  <a:moveTo>
                    <a:pt x="2035" y="1"/>
                  </a:moveTo>
                  <a:lnTo>
                    <a:pt x="1" y="4971"/>
                  </a:lnTo>
                  <a:lnTo>
                    <a:pt x="5471" y="7206"/>
                  </a:lnTo>
                  <a:lnTo>
                    <a:pt x="7506" y="2236"/>
                  </a:lnTo>
                  <a:lnTo>
                    <a:pt x="2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0"/>
            <p:cNvSpPr/>
            <p:nvPr/>
          </p:nvSpPr>
          <p:spPr>
            <a:xfrm>
              <a:off x="-5385931" y="2006556"/>
              <a:ext cx="271935" cy="248988"/>
            </a:xfrm>
            <a:custGeom>
              <a:avLst/>
              <a:gdLst/>
              <a:ahLst/>
              <a:cxnLst/>
              <a:rect l="l" t="t" r="r" b="b"/>
              <a:pathLst>
                <a:path w="7774" h="7118" extrusionOk="0">
                  <a:moveTo>
                    <a:pt x="2036" y="1"/>
                  </a:moveTo>
                  <a:lnTo>
                    <a:pt x="1" y="4938"/>
                  </a:lnTo>
                  <a:lnTo>
                    <a:pt x="5171" y="7072"/>
                  </a:lnTo>
                  <a:cubicBezTo>
                    <a:pt x="5255" y="7103"/>
                    <a:pt x="5344" y="7118"/>
                    <a:pt x="5433" y="7118"/>
                  </a:cubicBezTo>
                  <a:cubicBezTo>
                    <a:pt x="5734" y="7118"/>
                    <a:pt x="6036" y="6948"/>
                    <a:pt x="6139" y="6639"/>
                  </a:cubicBezTo>
                  <a:lnTo>
                    <a:pt x="7606" y="3070"/>
                  </a:lnTo>
                  <a:cubicBezTo>
                    <a:pt x="7773" y="2703"/>
                    <a:pt x="7573" y="2269"/>
                    <a:pt x="7206" y="2102"/>
                  </a:cubicBezTo>
                  <a:lnTo>
                    <a:pt x="2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0"/>
            <p:cNvSpPr/>
            <p:nvPr/>
          </p:nvSpPr>
          <p:spPr>
            <a:xfrm>
              <a:off x="-5886495" y="1807135"/>
              <a:ext cx="270745" cy="249652"/>
            </a:xfrm>
            <a:custGeom>
              <a:avLst/>
              <a:gdLst/>
              <a:ahLst/>
              <a:cxnLst/>
              <a:rect l="l" t="t" r="r" b="b"/>
              <a:pathLst>
                <a:path w="7740" h="7137" extrusionOk="0">
                  <a:moveTo>
                    <a:pt x="2289" y="0"/>
                  </a:moveTo>
                  <a:cubicBezTo>
                    <a:pt x="1995" y="0"/>
                    <a:pt x="1725" y="168"/>
                    <a:pt x="1602" y="465"/>
                  </a:cubicBezTo>
                  <a:lnTo>
                    <a:pt x="134" y="4034"/>
                  </a:lnTo>
                  <a:cubicBezTo>
                    <a:pt x="1" y="4401"/>
                    <a:pt x="168" y="4868"/>
                    <a:pt x="568" y="5001"/>
                  </a:cubicBezTo>
                  <a:lnTo>
                    <a:pt x="5738" y="7136"/>
                  </a:lnTo>
                  <a:lnTo>
                    <a:pt x="7740" y="2166"/>
                  </a:lnTo>
                  <a:lnTo>
                    <a:pt x="2603" y="64"/>
                  </a:lnTo>
                  <a:cubicBezTo>
                    <a:pt x="2498" y="21"/>
                    <a:pt x="2392" y="0"/>
                    <a:pt x="2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0"/>
            <p:cNvSpPr/>
            <p:nvPr/>
          </p:nvSpPr>
          <p:spPr>
            <a:xfrm>
              <a:off x="-5305407" y="1103443"/>
              <a:ext cx="297575" cy="175040"/>
            </a:xfrm>
            <a:custGeom>
              <a:avLst/>
              <a:gdLst/>
              <a:ahLst/>
              <a:cxnLst/>
              <a:rect l="l" t="t" r="r" b="b"/>
              <a:pathLst>
                <a:path w="8507" h="5004" extrusionOk="0">
                  <a:moveTo>
                    <a:pt x="734" y="0"/>
                  </a:moveTo>
                  <a:lnTo>
                    <a:pt x="1" y="1802"/>
                  </a:lnTo>
                  <a:lnTo>
                    <a:pt x="7773" y="5004"/>
                  </a:lnTo>
                  <a:lnTo>
                    <a:pt x="8507" y="3203"/>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0"/>
            <p:cNvSpPr/>
            <p:nvPr/>
          </p:nvSpPr>
          <p:spPr>
            <a:xfrm>
              <a:off x="-5238910" y="733529"/>
              <a:ext cx="350115" cy="464464"/>
            </a:xfrm>
            <a:custGeom>
              <a:avLst/>
              <a:gdLst/>
              <a:ahLst/>
              <a:cxnLst/>
              <a:rect l="l" t="t" r="r" b="b"/>
              <a:pathLst>
                <a:path w="10009" h="13278" extrusionOk="0">
                  <a:moveTo>
                    <a:pt x="4538" y="1"/>
                  </a:moveTo>
                  <a:lnTo>
                    <a:pt x="1" y="11042"/>
                  </a:lnTo>
                  <a:lnTo>
                    <a:pt x="5472" y="13277"/>
                  </a:lnTo>
                  <a:lnTo>
                    <a:pt x="10008" y="2236"/>
                  </a:lnTo>
                  <a:lnTo>
                    <a:pt x="4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80"/>
          <p:cNvGrpSpPr/>
          <p:nvPr/>
        </p:nvGrpSpPr>
        <p:grpSpPr>
          <a:xfrm>
            <a:off x="3816985" y="4338050"/>
            <a:ext cx="357775" cy="295791"/>
            <a:chOff x="-783927" y="2108838"/>
            <a:chExt cx="357775" cy="295791"/>
          </a:xfrm>
        </p:grpSpPr>
        <p:sp>
          <p:nvSpPr>
            <p:cNvPr id="2338" name="Google Shape;2338;p80"/>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0"/>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0" name="Google Shape;2340;p80"/>
          <p:cNvSpPr/>
          <p:nvPr/>
        </p:nvSpPr>
        <p:spPr>
          <a:xfrm>
            <a:off x="9201575" y="22539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1" name="Google Shape;2341;p80"/>
          <p:cNvGrpSpPr/>
          <p:nvPr/>
        </p:nvGrpSpPr>
        <p:grpSpPr>
          <a:xfrm rot="-7140317">
            <a:off x="4250237" y="760243"/>
            <a:ext cx="643533" cy="377037"/>
            <a:chOff x="-1131628" y="1250953"/>
            <a:chExt cx="695437" cy="407447"/>
          </a:xfrm>
        </p:grpSpPr>
        <p:sp>
          <p:nvSpPr>
            <p:cNvPr id="2342" name="Google Shape;2342;p80"/>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0"/>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0"/>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5" name="Google Shape;2345;p80">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2346" name="Google Shape;2346;p80">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3</a:t>
            </a:r>
            <a:endParaRPr>
              <a:solidFill>
                <a:schemeClr val="accent5"/>
              </a:solidFill>
              <a:latin typeface="Bungee"/>
              <a:ea typeface="Bungee"/>
              <a:cs typeface="Bungee"/>
              <a:sym typeface="Bungee"/>
            </a:endParaRPr>
          </a:p>
        </p:txBody>
      </p:sp>
      <p:sp>
        <p:nvSpPr>
          <p:cNvPr id="2347" name="Google Shape;2347;p80">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48" name="Google Shape;2348;p80">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278"/>
                                        </p:tgtEl>
                                        <p:attrNameLst>
                                          <p:attrName>style.visibility</p:attrName>
                                        </p:attrNameLst>
                                      </p:cBhvr>
                                      <p:to>
                                        <p:strVal val="visible"/>
                                      </p:to>
                                    </p:set>
                                    <p:anim calcmode="lin" valueType="num">
                                      <p:cBhvr additive="base">
                                        <p:cTn id="7" dur="1000"/>
                                        <p:tgtEl>
                                          <p:spTgt spid="227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279"/>
                                        </p:tgtEl>
                                        <p:attrNameLst>
                                          <p:attrName>style.visibility</p:attrName>
                                        </p:attrNameLst>
                                      </p:cBhvr>
                                      <p:to>
                                        <p:strVal val="visible"/>
                                      </p:to>
                                    </p:set>
                                    <p:anim calcmode="lin" valueType="num">
                                      <p:cBhvr additive="base">
                                        <p:cTn id="10" dur="1000"/>
                                        <p:tgtEl>
                                          <p:spTgt spid="2279"/>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2280"/>
                                        </p:tgtEl>
                                        <p:attrNameLst>
                                          <p:attrName>style.visibility</p:attrName>
                                        </p:attrNameLst>
                                      </p:cBhvr>
                                      <p:to>
                                        <p:strVal val="visible"/>
                                      </p:to>
                                    </p:set>
                                    <p:anim calcmode="lin" valueType="num">
                                      <p:cBhvr additive="base">
                                        <p:cTn id="13" dur="1000"/>
                                        <p:tgtEl>
                                          <p:spTgt spid="228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sp>
        <p:nvSpPr>
          <p:cNvPr id="2531" name="Google Shape;2531;p84"/>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Proposed Methodology</a:t>
            </a:r>
            <a:endParaRPr dirty="0"/>
          </a:p>
        </p:txBody>
      </p:sp>
      <p:sp>
        <p:nvSpPr>
          <p:cNvPr id="2532" name="Google Shape;2532;p84">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2533" name="Google Shape;2533;p84">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3</a:t>
            </a:r>
            <a:endParaRPr dirty="0">
              <a:solidFill>
                <a:schemeClr val="accent5"/>
              </a:solidFill>
              <a:latin typeface="Bungee"/>
              <a:ea typeface="Bungee"/>
              <a:cs typeface="Bungee"/>
              <a:sym typeface="Bungee"/>
            </a:endParaRPr>
          </a:p>
        </p:txBody>
      </p:sp>
      <p:sp>
        <p:nvSpPr>
          <p:cNvPr id="2534" name="Google Shape;2534;p84">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35" name="Google Shape;2535;p84">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2536" name="Google Shape;2536;p84"/>
          <p:cNvCxnSpPr>
            <a:stCxn id="2537" idx="1"/>
            <a:endCxn id="2538" idx="3"/>
          </p:cNvCxnSpPr>
          <p:nvPr/>
        </p:nvCxnSpPr>
        <p:spPr>
          <a:xfrm rot="10800000">
            <a:off x="2331750" y="2366179"/>
            <a:ext cx="1843078" cy="878827"/>
          </a:xfrm>
          <a:prstGeom prst="bentConnector3">
            <a:avLst>
              <a:gd name="adj1" fmla="val 50000"/>
            </a:avLst>
          </a:prstGeom>
          <a:noFill/>
          <a:ln w="19050" cap="flat" cmpd="sng">
            <a:solidFill>
              <a:schemeClr val="accent1"/>
            </a:solidFill>
            <a:prstDash val="solid"/>
            <a:round/>
            <a:headEnd type="triangle" w="med" len="med"/>
            <a:tailEnd type="oval" w="med" len="med"/>
          </a:ln>
        </p:spPr>
      </p:cxnSp>
      <p:cxnSp>
        <p:nvCxnSpPr>
          <p:cNvPr id="2539" name="Google Shape;2539;p84"/>
          <p:cNvCxnSpPr>
            <a:stCxn id="2540" idx="1"/>
            <a:endCxn id="2537" idx="3"/>
          </p:cNvCxnSpPr>
          <p:nvPr/>
        </p:nvCxnSpPr>
        <p:spPr>
          <a:xfrm rot="10800000" flipV="1">
            <a:off x="4969228" y="2366177"/>
            <a:ext cx="1842972" cy="878827"/>
          </a:xfrm>
          <a:prstGeom prst="bentConnector3">
            <a:avLst>
              <a:gd name="adj1" fmla="val 50000"/>
            </a:avLst>
          </a:prstGeom>
          <a:noFill/>
          <a:ln w="19050" cap="flat" cmpd="sng">
            <a:solidFill>
              <a:schemeClr val="accent1"/>
            </a:solidFill>
            <a:prstDash val="solid"/>
            <a:round/>
            <a:headEnd type="triangle" w="med" len="med"/>
            <a:tailEnd type="oval" w="med" len="med"/>
          </a:ln>
        </p:spPr>
      </p:cxnSp>
      <p:grpSp>
        <p:nvGrpSpPr>
          <p:cNvPr id="2541" name="Google Shape;2541;p84"/>
          <p:cNvGrpSpPr/>
          <p:nvPr/>
        </p:nvGrpSpPr>
        <p:grpSpPr>
          <a:xfrm>
            <a:off x="713225" y="1968978"/>
            <a:ext cx="2435875" cy="1619744"/>
            <a:chOff x="713225" y="1968978"/>
            <a:chExt cx="2435875" cy="1619744"/>
          </a:xfrm>
        </p:grpSpPr>
        <p:grpSp>
          <p:nvGrpSpPr>
            <p:cNvPr id="2542" name="Google Shape;2542;p84"/>
            <p:cNvGrpSpPr/>
            <p:nvPr/>
          </p:nvGrpSpPr>
          <p:grpSpPr>
            <a:xfrm>
              <a:off x="713225" y="1968978"/>
              <a:ext cx="2435875" cy="1619744"/>
              <a:chOff x="713225" y="1968978"/>
              <a:chExt cx="2435875" cy="1619744"/>
            </a:xfrm>
          </p:grpSpPr>
          <p:sp>
            <p:nvSpPr>
              <p:cNvPr id="2543" name="Google Shape;2543;p84"/>
              <p:cNvSpPr txBox="1"/>
              <p:nvPr/>
            </p:nvSpPr>
            <p:spPr>
              <a:xfrm>
                <a:off x="713225" y="3217322"/>
                <a:ext cx="2435875"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2500" dirty="0">
                  <a:solidFill>
                    <a:schemeClr val="dk2"/>
                  </a:solidFill>
                  <a:latin typeface="Bungee"/>
                  <a:ea typeface="Bungee"/>
                  <a:cs typeface="Bungee"/>
                  <a:sym typeface="Bungee"/>
                </a:endParaRPr>
              </a:p>
              <a:p>
                <a:pPr marL="0" lvl="0" indent="0" algn="ctr" rtl="0">
                  <a:spcBef>
                    <a:spcPts val="0"/>
                  </a:spcBef>
                  <a:spcAft>
                    <a:spcPts val="0"/>
                  </a:spcAft>
                  <a:buNone/>
                </a:pPr>
                <a:r>
                  <a:rPr lang="en-US" sz="2500" dirty="0">
                    <a:solidFill>
                      <a:schemeClr val="dk2"/>
                    </a:solidFill>
                    <a:latin typeface="Bungee"/>
                    <a:ea typeface="Bungee"/>
                    <a:cs typeface="Bungee"/>
                    <a:sym typeface="Bungee"/>
                  </a:rPr>
                  <a:t>Data Collection</a:t>
                </a:r>
                <a:endParaRPr sz="2500" dirty="0">
                  <a:solidFill>
                    <a:schemeClr val="dk2"/>
                  </a:solidFill>
                  <a:latin typeface="Bungee"/>
                  <a:ea typeface="Bungee"/>
                  <a:cs typeface="Bungee"/>
                  <a:sym typeface="Bungee"/>
                </a:endParaRPr>
              </a:p>
            </p:txBody>
          </p:sp>
          <p:sp>
            <p:nvSpPr>
              <p:cNvPr id="2545" name="Google Shape;2545;p84"/>
              <p:cNvSpPr/>
              <p:nvPr/>
            </p:nvSpPr>
            <p:spPr>
              <a:xfrm>
                <a:off x="1537350" y="1968978"/>
                <a:ext cx="794400" cy="7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E1A4F"/>
                  </a:solidFill>
                </a:endParaRPr>
              </a:p>
            </p:txBody>
          </p:sp>
          <p:sp>
            <p:nvSpPr>
              <p:cNvPr id="2538" name="Google Shape;2538;p84"/>
              <p:cNvSpPr txBox="1"/>
              <p:nvPr/>
            </p:nvSpPr>
            <p:spPr>
              <a:xfrm>
                <a:off x="1537350" y="2157228"/>
                <a:ext cx="794400" cy="41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ungee"/>
                    <a:ea typeface="Bungee"/>
                    <a:cs typeface="Bungee"/>
                    <a:sym typeface="Bungee"/>
                  </a:rPr>
                  <a:t>01</a:t>
                </a:r>
                <a:endParaRPr sz="2500">
                  <a:solidFill>
                    <a:schemeClr val="dk1"/>
                  </a:solidFill>
                  <a:latin typeface="Bungee"/>
                  <a:ea typeface="Bungee"/>
                  <a:cs typeface="Bungee"/>
                  <a:sym typeface="Bungee"/>
                </a:endParaRPr>
              </a:p>
            </p:txBody>
          </p:sp>
        </p:grpSp>
        <p:cxnSp>
          <p:nvCxnSpPr>
            <p:cNvPr id="2546" name="Google Shape;2546;p84"/>
            <p:cNvCxnSpPr>
              <a:cxnSpLocks/>
              <a:stCxn id="2545" idx="4"/>
              <a:endCxn id="2543" idx="0"/>
            </p:cNvCxnSpPr>
            <p:nvPr/>
          </p:nvCxnSpPr>
          <p:spPr>
            <a:xfrm flipH="1">
              <a:off x="1931163" y="2763378"/>
              <a:ext cx="3387" cy="453944"/>
            </a:xfrm>
            <a:prstGeom prst="straightConnector1">
              <a:avLst/>
            </a:prstGeom>
            <a:noFill/>
            <a:ln w="19050" cap="flat" cmpd="sng">
              <a:solidFill>
                <a:schemeClr val="accent1"/>
              </a:solidFill>
              <a:prstDash val="solid"/>
              <a:round/>
              <a:headEnd type="none" w="med" len="med"/>
              <a:tailEnd type="oval" w="med" len="med"/>
            </a:ln>
          </p:spPr>
        </p:cxnSp>
      </p:grpSp>
      <p:grpSp>
        <p:nvGrpSpPr>
          <p:cNvPr id="2547" name="Google Shape;2547;p84"/>
          <p:cNvGrpSpPr/>
          <p:nvPr/>
        </p:nvGrpSpPr>
        <p:grpSpPr>
          <a:xfrm>
            <a:off x="3014546" y="1793070"/>
            <a:ext cx="3114907" cy="1795652"/>
            <a:chOff x="3014546" y="1793068"/>
            <a:chExt cx="3114907" cy="2075054"/>
          </a:xfrm>
        </p:grpSpPr>
        <p:sp>
          <p:nvSpPr>
            <p:cNvPr id="2548" name="Google Shape;2548;p84"/>
            <p:cNvSpPr txBox="1"/>
            <p:nvPr/>
          </p:nvSpPr>
          <p:spPr>
            <a:xfrm>
              <a:off x="3014546" y="1793068"/>
              <a:ext cx="3114907"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chemeClr val="dk2"/>
                  </a:solidFill>
                  <a:latin typeface="Bungee"/>
                  <a:ea typeface="Bungee"/>
                  <a:cs typeface="Bungee"/>
                  <a:sym typeface="Bungee"/>
                </a:rPr>
                <a:t>Data Preprocessing</a:t>
              </a:r>
              <a:endParaRPr sz="2500" dirty="0">
                <a:solidFill>
                  <a:schemeClr val="dk2"/>
                </a:solidFill>
                <a:latin typeface="Bungee"/>
                <a:ea typeface="Bungee"/>
                <a:cs typeface="Bungee"/>
                <a:sym typeface="Bungee"/>
              </a:endParaRPr>
            </a:p>
          </p:txBody>
        </p:sp>
        <p:sp>
          <p:nvSpPr>
            <p:cNvPr id="2550" name="Google Shape;2550;p84"/>
            <p:cNvSpPr/>
            <p:nvPr/>
          </p:nvSpPr>
          <p:spPr>
            <a:xfrm>
              <a:off x="4174828" y="3073722"/>
              <a:ext cx="794400" cy="7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E1A4F"/>
                </a:solidFill>
              </a:endParaRPr>
            </a:p>
          </p:txBody>
        </p:sp>
        <p:sp>
          <p:nvSpPr>
            <p:cNvPr id="2537" name="Google Shape;2537;p84"/>
            <p:cNvSpPr txBox="1"/>
            <p:nvPr/>
          </p:nvSpPr>
          <p:spPr>
            <a:xfrm>
              <a:off x="4174828" y="3261972"/>
              <a:ext cx="794400" cy="41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ungee"/>
                  <a:ea typeface="Bungee"/>
                  <a:cs typeface="Bungee"/>
                  <a:sym typeface="Bungee"/>
                </a:rPr>
                <a:t>02</a:t>
              </a:r>
              <a:endParaRPr sz="2500">
                <a:solidFill>
                  <a:schemeClr val="dk1"/>
                </a:solidFill>
                <a:latin typeface="Bungee"/>
                <a:ea typeface="Bungee"/>
                <a:cs typeface="Bungee"/>
                <a:sym typeface="Bungee"/>
              </a:endParaRPr>
            </a:p>
          </p:txBody>
        </p:sp>
        <p:cxnSp>
          <p:nvCxnSpPr>
            <p:cNvPr id="2551" name="Google Shape;2551;p84"/>
            <p:cNvCxnSpPr>
              <a:cxnSpLocks/>
              <a:endCxn id="2550" idx="0"/>
            </p:cNvCxnSpPr>
            <p:nvPr/>
          </p:nvCxnSpPr>
          <p:spPr>
            <a:xfrm>
              <a:off x="4572025" y="2586663"/>
              <a:ext cx="0" cy="487200"/>
            </a:xfrm>
            <a:prstGeom prst="straightConnector1">
              <a:avLst/>
            </a:prstGeom>
            <a:noFill/>
            <a:ln w="19050" cap="flat" cmpd="sng">
              <a:solidFill>
                <a:schemeClr val="accent1"/>
              </a:solidFill>
              <a:prstDash val="solid"/>
              <a:round/>
              <a:headEnd type="oval" w="med" len="med"/>
              <a:tailEnd type="none" w="med" len="med"/>
            </a:ln>
          </p:spPr>
        </p:cxnSp>
      </p:grpSp>
      <p:grpSp>
        <p:nvGrpSpPr>
          <p:cNvPr id="2552" name="Google Shape;2552;p84"/>
          <p:cNvGrpSpPr/>
          <p:nvPr/>
        </p:nvGrpSpPr>
        <p:grpSpPr>
          <a:xfrm>
            <a:off x="5694556" y="1968978"/>
            <a:ext cx="3040566" cy="2700676"/>
            <a:chOff x="5694556" y="1968978"/>
            <a:chExt cx="3040566" cy="2700676"/>
          </a:xfrm>
        </p:grpSpPr>
        <p:sp>
          <p:nvSpPr>
            <p:cNvPr id="2553" name="Google Shape;2553;p84"/>
            <p:cNvSpPr txBox="1"/>
            <p:nvPr/>
          </p:nvSpPr>
          <p:spPr>
            <a:xfrm>
              <a:off x="5694556" y="3217321"/>
              <a:ext cx="3040566" cy="145233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chemeClr val="dk2"/>
                  </a:solidFill>
                  <a:latin typeface="Bungee"/>
                  <a:ea typeface="Bungee"/>
                  <a:cs typeface="Bungee"/>
                  <a:sym typeface="Bungee"/>
                </a:rPr>
                <a:t>Feature Selection and Engineering</a:t>
              </a:r>
              <a:endParaRPr sz="2500" dirty="0">
                <a:solidFill>
                  <a:schemeClr val="dk2"/>
                </a:solidFill>
                <a:latin typeface="Bungee"/>
                <a:ea typeface="Bungee"/>
                <a:cs typeface="Bungee"/>
                <a:sym typeface="Bungee"/>
              </a:endParaRPr>
            </a:p>
          </p:txBody>
        </p:sp>
        <p:sp>
          <p:nvSpPr>
            <p:cNvPr id="2555" name="Google Shape;2555;p84"/>
            <p:cNvSpPr/>
            <p:nvPr/>
          </p:nvSpPr>
          <p:spPr>
            <a:xfrm>
              <a:off x="6812200" y="1968978"/>
              <a:ext cx="794400" cy="7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E1A4F"/>
                </a:solidFill>
              </a:endParaRPr>
            </a:p>
          </p:txBody>
        </p:sp>
        <p:sp>
          <p:nvSpPr>
            <p:cNvPr id="2540" name="Google Shape;2540;p84"/>
            <p:cNvSpPr txBox="1"/>
            <p:nvPr/>
          </p:nvSpPr>
          <p:spPr>
            <a:xfrm>
              <a:off x="6812200" y="2157228"/>
              <a:ext cx="794400" cy="41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ungee"/>
                  <a:ea typeface="Bungee"/>
                  <a:cs typeface="Bungee"/>
                  <a:sym typeface="Bungee"/>
                </a:rPr>
                <a:t>03</a:t>
              </a:r>
              <a:endParaRPr sz="2500">
                <a:solidFill>
                  <a:schemeClr val="dk1"/>
                </a:solidFill>
                <a:latin typeface="Bungee"/>
                <a:ea typeface="Bungee"/>
                <a:cs typeface="Bungee"/>
                <a:sym typeface="Bungee"/>
              </a:endParaRPr>
            </a:p>
          </p:txBody>
        </p:sp>
        <p:cxnSp>
          <p:nvCxnSpPr>
            <p:cNvPr id="2556" name="Google Shape;2556;p84"/>
            <p:cNvCxnSpPr>
              <a:cxnSpLocks/>
              <a:stCxn id="2555" idx="4"/>
              <a:endCxn id="2553" idx="0"/>
            </p:cNvCxnSpPr>
            <p:nvPr/>
          </p:nvCxnSpPr>
          <p:spPr>
            <a:xfrm>
              <a:off x="7209400" y="2763378"/>
              <a:ext cx="5439" cy="453943"/>
            </a:xfrm>
            <a:prstGeom prst="straightConnector1">
              <a:avLst/>
            </a:prstGeom>
            <a:noFill/>
            <a:ln w="19050" cap="flat" cmpd="sng">
              <a:solidFill>
                <a:schemeClr val="accent1"/>
              </a:solidFill>
              <a:prstDash val="solid"/>
              <a:round/>
              <a:headEnd type="none" w="med" len="med"/>
              <a:tailEnd type="oval"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41"/>
                                        </p:tgtEl>
                                        <p:attrNameLst>
                                          <p:attrName>style.visibility</p:attrName>
                                        </p:attrNameLst>
                                      </p:cBhvr>
                                      <p:to>
                                        <p:strVal val="visible"/>
                                      </p:to>
                                    </p:set>
                                    <p:animEffect transition="in" filter="fade">
                                      <p:cBhvr>
                                        <p:cTn id="7" dur="1000"/>
                                        <p:tgtEl>
                                          <p:spTgt spid="254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536"/>
                                        </p:tgtEl>
                                        <p:attrNameLst>
                                          <p:attrName>style.visibility</p:attrName>
                                        </p:attrNameLst>
                                      </p:cBhvr>
                                      <p:to>
                                        <p:strVal val="visible"/>
                                      </p:to>
                                    </p:set>
                                    <p:animEffect transition="in" filter="fade">
                                      <p:cBhvr>
                                        <p:cTn id="11" dur="1000"/>
                                        <p:tgtEl>
                                          <p:spTgt spid="253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47"/>
                                        </p:tgtEl>
                                        <p:attrNameLst>
                                          <p:attrName>style.visibility</p:attrName>
                                        </p:attrNameLst>
                                      </p:cBhvr>
                                      <p:to>
                                        <p:strVal val="visible"/>
                                      </p:to>
                                    </p:set>
                                    <p:animEffect transition="in" filter="fade">
                                      <p:cBhvr>
                                        <p:cTn id="15" dur="1000"/>
                                        <p:tgtEl>
                                          <p:spTgt spid="254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539"/>
                                        </p:tgtEl>
                                        <p:attrNameLst>
                                          <p:attrName>style.visibility</p:attrName>
                                        </p:attrNameLst>
                                      </p:cBhvr>
                                      <p:to>
                                        <p:strVal val="visible"/>
                                      </p:to>
                                    </p:set>
                                    <p:animEffect transition="in" filter="fade">
                                      <p:cBhvr>
                                        <p:cTn id="19" dur="1000"/>
                                        <p:tgtEl>
                                          <p:spTgt spid="2539"/>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552"/>
                                        </p:tgtEl>
                                        <p:attrNameLst>
                                          <p:attrName>style.visibility</p:attrName>
                                        </p:attrNameLst>
                                      </p:cBhvr>
                                      <p:to>
                                        <p:strVal val="visible"/>
                                      </p:to>
                                    </p:set>
                                    <p:animEffect transition="in" filter="fade">
                                      <p:cBhvr>
                                        <p:cTn id="23" dur="1000"/>
                                        <p:tgtEl>
                                          <p:spTgt spid="2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0">
          <a:extLst>
            <a:ext uri="{FF2B5EF4-FFF2-40B4-BE49-F238E27FC236}">
              <a16:creationId xmlns:a16="http://schemas.microsoft.com/office/drawing/2014/main" id="{25692F18-31D2-AF22-8F3C-8F0C23E4D447}"/>
            </a:ext>
          </a:extLst>
        </p:cNvPr>
        <p:cNvGrpSpPr/>
        <p:nvPr/>
      </p:nvGrpSpPr>
      <p:grpSpPr>
        <a:xfrm>
          <a:off x="0" y="0"/>
          <a:ext cx="0" cy="0"/>
          <a:chOff x="0" y="0"/>
          <a:chExt cx="0" cy="0"/>
        </a:xfrm>
      </p:grpSpPr>
      <p:sp>
        <p:nvSpPr>
          <p:cNvPr id="2531" name="Google Shape;2531;p84">
            <a:extLst>
              <a:ext uri="{FF2B5EF4-FFF2-40B4-BE49-F238E27FC236}">
                <a16:creationId xmlns:a16="http://schemas.microsoft.com/office/drawing/2014/main" id="{2FBDD7DF-BBAB-C534-ECA0-65D1806AAF66}"/>
              </a:ext>
            </a:extLst>
          </p:cNvPr>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Proposed Methodology</a:t>
            </a:r>
            <a:endParaRPr dirty="0"/>
          </a:p>
        </p:txBody>
      </p:sp>
      <p:sp>
        <p:nvSpPr>
          <p:cNvPr id="2532" name="Google Shape;2532;p84">
            <a:hlinkClick r:id="rId3" action="ppaction://hlinksldjump"/>
            <a:extLst>
              <a:ext uri="{FF2B5EF4-FFF2-40B4-BE49-F238E27FC236}">
                <a16:creationId xmlns:a16="http://schemas.microsoft.com/office/drawing/2014/main" id="{D7AC4607-2124-6CA3-DB31-F394294069AF}"/>
              </a:ext>
            </a:extLst>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2533" name="Google Shape;2533;p84">
            <a:hlinkClick r:id="rId4" action="ppaction://hlinksldjump"/>
            <a:extLst>
              <a:ext uri="{FF2B5EF4-FFF2-40B4-BE49-F238E27FC236}">
                <a16:creationId xmlns:a16="http://schemas.microsoft.com/office/drawing/2014/main" id="{8B5010DD-B697-99B6-D00D-8805E7EA0961}"/>
              </a:ext>
            </a:extLst>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3</a:t>
            </a:r>
            <a:endParaRPr dirty="0">
              <a:solidFill>
                <a:schemeClr val="accent5"/>
              </a:solidFill>
              <a:latin typeface="Bungee"/>
              <a:ea typeface="Bungee"/>
              <a:cs typeface="Bungee"/>
              <a:sym typeface="Bungee"/>
            </a:endParaRPr>
          </a:p>
        </p:txBody>
      </p:sp>
      <p:sp>
        <p:nvSpPr>
          <p:cNvPr id="2534" name="Google Shape;2534;p84">
            <a:hlinkClick r:id="" action="ppaction://hlinkshowjump?jump=nextslide"/>
            <a:extLst>
              <a:ext uri="{FF2B5EF4-FFF2-40B4-BE49-F238E27FC236}">
                <a16:creationId xmlns:a16="http://schemas.microsoft.com/office/drawing/2014/main" id="{B0D9CCB4-8782-497A-9ED7-1BC8988D02FB}"/>
              </a:ext>
            </a:extLst>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35" name="Google Shape;2535;p84">
            <a:hlinkClick r:id="" action="ppaction://hlinkshowjump?jump=previousslide"/>
            <a:extLst>
              <a:ext uri="{FF2B5EF4-FFF2-40B4-BE49-F238E27FC236}">
                <a16:creationId xmlns:a16="http://schemas.microsoft.com/office/drawing/2014/main" id="{27C3E8D9-914C-EC7C-7F5A-DD5D44477404}"/>
              </a:ext>
            </a:extLst>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2536" name="Google Shape;2536;p84">
            <a:extLst>
              <a:ext uri="{FF2B5EF4-FFF2-40B4-BE49-F238E27FC236}">
                <a16:creationId xmlns:a16="http://schemas.microsoft.com/office/drawing/2014/main" id="{D6A5CA0F-6409-2100-3AB5-66DAA9677A57}"/>
              </a:ext>
            </a:extLst>
          </p:cNvPr>
          <p:cNvCxnSpPr>
            <a:stCxn id="2537" idx="1"/>
            <a:endCxn id="2538" idx="3"/>
          </p:cNvCxnSpPr>
          <p:nvPr/>
        </p:nvCxnSpPr>
        <p:spPr>
          <a:xfrm rot="10800000">
            <a:off x="2331750" y="2366179"/>
            <a:ext cx="1843078" cy="878827"/>
          </a:xfrm>
          <a:prstGeom prst="bentConnector3">
            <a:avLst>
              <a:gd name="adj1" fmla="val 50000"/>
            </a:avLst>
          </a:prstGeom>
          <a:noFill/>
          <a:ln w="19050" cap="flat" cmpd="sng">
            <a:solidFill>
              <a:schemeClr val="accent1"/>
            </a:solidFill>
            <a:prstDash val="solid"/>
            <a:round/>
            <a:headEnd type="triangle" w="med" len="med"/>
            <a:tailEnd type="oval" w="med" len="med"/>
          </a:ln>
        </p:spPr>
      </p:cxnSp>
      <p:cxnSp>
        <p:nvCxnSpPr>
          <p:cNvPr id="2539" name="Google Shape;2539;p84">
            <a:extLst>
              <a:ext uri="{FF2B5EF4-FFF2-40B4-BE49-F238E27FC236}">
                <a16:creationId xmlns:a16="http://schemas.microsoft.com/office/drawing/2014/main" id="{94F29B69-F97C-32AD-BCD7-2EFA548246FE}"/>
              </a:ext>
            </a:extLst>
          </p:cNvPr>
          <p:cNvCxnSpPr>
            <a:stCxn id="2540" idx="1"/>
            <a:endCxn id="2537" idx="3"/>
          </p:cNvCxnSpPr>
          <p:nvPr/>
        </p:nvCxnSpPr>
        <p:spPr>
          <a:xfrm rot="10800000" flipV="1">
            <a:off x="4969228" y="2366177"/>
            <a:ext cx="1842972" cy="878827"/>
          </a:xfrm>
          <a:prstGeom prst="bentConnector3">
            <a:avLst>
              <a:gd name="adj1" fmla="val 50000"/>
            </a:avLst>
          </a:prstGeom>
          <a:noFill/>
          <a:ln w="19050" cap="flat" cmpd="sng">
            <a:solidFill>
              <a:schemeClr val="accent1"/>
            </a:solidFill>
            <a:prstDash val="solid"/>
            <a:round/>
            <a:headEnd type="triangle" w="med" len="med"/>
            <a:tailEnd type="oval" w="med" len="med"/>
          </a:ln>
        </p:spPr>
      </p:cxnSp>
      <p:grpSp>
        <p:nvGrpSpPr>
          <p:cNvPr id="2541" name="Google Shape;2541;p84">
            <a:extLst>
              <a:ext uri="{FF2B5EF4-FFF2-40B4-BE49-F238E27FC236}">
                <a16:creationId xmlns:a16="http://schemas.microsoft.com/office/drawing/2014/main" id="{8DD14F2A-CF94-B536-DCAE-398576C885EB}"/>
              </a:ext>
            </a:extLst>
          </p:cNvPr>
          <p:cNvGrpSpPr/>
          <p:nvPr/>
        </p:nvGrpSpPr>
        <p:grpSpPr>
          <a:xfrm>
            <a:off x="488777" y="1968978"/>
            <a:ext cx="2891651" cy="1619744"/>
            <a:chOff x="488777" y="1968978"/>
            <a:chExt cx="2891651" cy="1619744"/>
          </a:xfrm>
        </p:grpSpPr>
        <p:grpSp>
          <p:nvGrpSpPr>
            <p:cNvPr id="2542" name="Google Shape;2542;p84">
              <a:extLst>
                <a:ext uri="{FF2B5EF4-FFF2-40B4-BE49-F238E27FC236}">
                  <a16:creationId xmlns:a16="http://schemas.microsoft.com/office/drawing/2014/main" id="{E932EAB7-6378-367D-5004-B8DDB8CFF705}"/>
                </a:ext>
              </a:extLst>
            </p:cNvPr>
            <p:cNvGrpSpPr/>
            <p:nvPr/>
          </p:nvGrpSpPr>
          <p:grpSpPr>
            <a:xfrm>
              <a:off x="488777" y="1968978"/>
              <a:ext cx="2891651" cy="1619744"/>
              <a:chOff x="488777" y="1968978"/>
              <a:chExt cx="2891651" cy="1619744"/>
            </a:xfrm>
          </p:grpSpPr>
          <p:sp>
            <p:nvSpPr>
              <p:cNvPr id="2543" name="Google Shape;2543;p84">
                <a:extLst>
                  <a:ext uri="{FF2B5EF4-FFF2-40B4-BE49-F238E27FC236}">
                    <a16:creationId xmlns:a16="http://schemas.microsoft.com/office/drawing/2014/main" id="{2F370E75-2122-A6F5-EEB1-6F03E3D909CD}"/>
                  </a:ext>
                </a:extLst>
              </p:cNvPr>
              <p:cNvSpPr txBox="1"/>
              <p:nvPr/>
            </p:nvSpPr>
            <p:spPr>
              <a:xfrm>
                <a:off x="488777" y="3217322"/>
                <a:ext cx="2891651"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2500" dirty="0">
                  <a:solidFill>
                    <a:schemeClr val="dk2"/>
                  </a:solidFill>
                  <a:latin typeface="Bungee"/>
                  <a:ea typeface="Bungee"/>
                  <a:cs typeface="Bungee"/>
                  <a:sym typeface="Bungee"/>
                </a:endParaRPr>
              </a:p>
              <a:p>
                <a:pPr marL="0" lvl="0" indent="0" algn="ctr" rtl="0">
                  <a:spcBef>
                    <a:spcPts val="0"/>
                  </a:spcBef>
                  <a:spcAft>
                    <a:spcPts val="0"/>
                  </a:spcAft>
                  <a:buNone/>
                </a:pPr>
                <a:endParaRPr lang="en-US" sz="2500" dirty="0">
                  <a:solidFill>
                    <a:schemeClr val="dk2"/>
                  </a:solidFill>
                  <a:latin typeface="Bungee"/>
                  <a:ea typeface="Bungee"/>
                  <a:cs typeface="Bungee"/>
                  <a:sym typeface="Bungee"/>
                </a:endParaRPr>
              </a:p>
              <a:p>
                <a:pPr marL="0" lvl="0" indent="0" algn="ctr" rtl="0">
                  <a:spcBef>
                    <a:spcPts val="0"/>
                  </a:spcBef>
                  <a:spcAft>
                    <a:spcPts val="0"/>
                  </a:spcAft>
                  <a:buNone/>
                </a:pPr>
                <a:r>
                  <a:rPr lang="en-US" sz="2500" dirty="0">
                    <a:solidFill>
                      <a:schemeClr val="dk2"/>
                    </a:solidFill>
                    <a:latin typeface="Bungee"/>
                    <a:ea typeface="Bungee"/>
                    <a:cs typeface="Bungee"/>
                    <a:sym typeface="Bungee"/>
                  </a:rPr>
                  <a:t>Model Selection and Training</a:t>
                </a:r>
                <a:endParaRPr sz="2500" dirty="0">
                  <a:solidFill>
                    <a:schemeClr val="dk2"/>
                  </a:solidFill>
                  <a:latin typeface="Bungee"/>
                  <a:ea typeface="Bungee"/>
                  <a:cs typeface="Bungee"/>
                  <a:sym typeface="Bungee"/>
                </a:endParaRPr>
              </a:p>
            </p:txBody>
          </p:sp>
          <p:sp>
            <p:nvSpPr>
              <p:cNvPr id="2545" name="Google Shape;2545;p84">
                <a:extLst>
                  <a:ext uri="{FF2B5EF4-FFF2-40B4-BE49-F238E27FC236}">
                    <a16:creationId xmlns:a16="http://schemas.microsoft.com/office/drawing/2014/main" id="{76A82867-99BD-9B88-C460-48EB391316EA}"/>
                  </a:ext>
                </a:extLst>
              </p:cNvPr>
              <p:cNvSpPr/>
              <p:nvPr/>
            </p:nvSpPr>
            <p:spPr>
              <a:xfrm>
                <a:off x="1537350" y="1968978"/>
                <a:ext cx="794400" cy="7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E1A4F"/>
                  </a:solidFill>
                </a:endParaRPr>
              </a:p>
            </p:txBody>
          </p:sp>
          <p:sp>
            <p:nvSpPr>
              <p:cNvPr id="2538" name="Google Shape;2538;p84">
                <a:extLst>
                  <a:ext uri="{FF2B5EF4-FFF2-40B4-BE49-F238E27FC236}">
                    <a16:creationId xmlns:a16="http://schemas.microsoft.com/office/drawing/2014/main" id="{19EC94E6-2CA2-D36A-05C3-646977CC1D63}"/>
                  </a:ext>
                </a:extLst>
              </p:cNvPr>
              <p:cNvSpPr txBox="1"/>
              <p:nvPr/>
            </p:nvSpPr>
            <p:spPr>
              <a:xfrm>
                <a:off x="1537350" y="2157228"/>
                <a:ext cx="794400" cy="41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Bungee"/>
                    <a:ea typeface="Bungee"/>
                    <a:cs typeface="Bungee"/>
                    <a:sym typeface="Bungee"/>
                  </a:rPr>
                  <a:t>04</a:t>
                </a:r>
                <a:endParaRPr sz="2500" dirty="0">
                  <a:solidFill>
                    <a:schemeClr val="dk1"/>
                  </a:solidFill>
                  <a:latin typeface="Bungee"/>
                  <a:ea typeface="Bungee"/>
                  <a:cs typeface="Bungee"/>
                  <a:sym typeface="Bungee"/>
                </a:endParaRPr>
              </a:p>
            </p:txBody>
          </p:sp>
        </p:grpSp>
        <p:cxnSp>
          <p:nvCxnSpPr>
            <p:cNvPr id="2546" name="Google Shape;2546;p84">
              <a:extLst>
                <a:ext uri="{FF2B5EF4-FFF2-40B4-BE49-F238E27FC236}">
                  <a16:creationId xmlns:a16="http://schemas.microsoft.com/office/drawing/2014/main" id="{80F3DB14-10C3-9C41-92C9-3734A5856928}"/>
                </a:ext>
              </a:extLst>
            </p:cNvPr>
            <p:cNvCxnSpPr>
              <a:cxnSpLocks/>
              <a:stCxn id="2545" idx="4"/>
              <a:endCxn id="2543" idx="0"/>
            </p:cNvCxnSpPr>
            <p:nvPr/>
          </p:nvCxnSpPr>
          <p:spPr>
            <a:xfrm>
              <a:off x="1934550" y="2763378"/>
              <a:ext cx="53" cy="453944"/>
            </a:xfrm>
            <a:prstGeom prst="straightConnector1">
              <a:avLst/>
            </a:prstGeom>
            <a:noFill/>
            <a:ln w="19050" cap="flat" cmpd="sng">
              <a:solidFill>
                <a:schemeClr val="accent1"/>
              </a:solidFill>
              <a:prstDash val="solid"/>
              <a:round/>
              <a:headEnd type="none" w="med" len="med"/>
              <a:tailEnd type="oval" w="med" len="med"/>
            </a:ln>
          </p:spPr>
        </p:cxnSp>
      </p:grpSp>
      <p:grpSp>
        <p:nvGrpSpPr>
          <p:cNvPr id="2547" name="Google Shape;2547;p84">
            <a:extLst>
              <a:ext uri="{FF2B5EF4-FFF2-40B4-BE49-F238E27FC236}">
                <a16:creationId xmlns:a16="http://schemas.microsoft.com/office/drawing/2014/main" id="{1BBEA551-1DA0-12E5-C9C4-478FF69508F4}"/>
              </a:ext>
            </a:extLst>
          </p:cNvPr>
          <p:cNvGrpSpPr/>
          <p:nvPr/>
        </p:nvGrpSpPr>
        <p:grpSpPr>
          <a:xfrm>
            <a:off x="3014546" y="1793070"/>
            <a:ext cx="3114907" cy="1795652"/>
            <a:chOff x="3014546" y="1793068"/>
            <a:chExt cx="3114907" cy="2075054"/>
          </a:xfrm>
        </p:grpSpPr>
        <p:sp>
          <p:nvSpPr>
            <p:cNvPr id="2548" name="Google Shape;2548;p84">
              <a:extLst>
                <a:ext uri="{FF2B5EF4-FFF2-40B4-BE49-F238E27FC236}">
                  <a16:creationId xmlns:a16="http://schemas.microsoft.com/office/drawing/2014/main" id="{A73AB0B0-C8D1-0B4E-55F5-2D82B89520C1}"/>
                </a:ext>
              </a:extLst>
            </p:cNvPr>
            <p:cNvSpPr txBox="1"/>
            <p:nvPr/>
          </p:nvSpPr>
          <p:spPr>
            <a:xfrm>
              <a:off x="3014546" y="1793068"/>
              <a:ext cx="3114907"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chemeClr val="dk2"/>
                  </a:solidFill>
                  <a:latin typeface="Bungee"/>
                  <a:ea typeface="Bungee"/>
                  <a:cs typeface="Bungee"/>
                  <a:sym typeface="Bungee"/>
                </a:rPr>
                <a:t>Model Evaluation</a:t>
              </a:r>
              <a:endParaRPr sz="2500" dirty="0">
                <a:solidFill>
                  <a:schemeClr val="dk2"/>
                </a:solidFill>
                <a:latin typeface="Bungee"/>
                <a:ea typeface="Bungee"/>
                <a:cs typeface="Bungee"/>
                <a:sym typeface="Bungee"/>
              </a:endParaRPr>
            </a:p>
          </p:txBody>
        </p:sp>
        <p:sp>
          <p:nvSpPr>
            <p:cNvPr id="2550" name="Google Shape;2550;p84">
              <a:extLst>
                <a:ext uri="{FF2B5EF4-FFF2-40B4-BE49-F238E27FC236}">
                  <a16:creationId xmlns:a16="http://schemas.microsoft.com/office/drawing/2014/main" id="{DB60826B-3B32-7EAC-5FDA-9D2DA3F30897}"/>
                </a:ext>
              </a:extLst>
            </p:cNvPr>
            <p:cNvSpPr/>
            <p:nvPr/>
          </p:nvSpPr>
          <p:spPr>
            <a:xfrm>
              <a:off x="4174828" y="3073722"/>
              <a:ext cx="794400" cy="7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E1A4F"/>
                </a:solidFill>
              </a:endParaRPr>
            </a:p>
          </p:txBody>
        </p:sp>
        <p:sp>
          <p:nvSpPr>
            <p:cNvPr id="2537" name="Google Shape;2537;p84">
              <a:extLst>
                <a:ext uri="{FF2B5EF4-FFF2-40B4-BE49-F238E27FC236}">
                  <a16:creationId xmlns:a16="http://schemas.microsoft.com/office/drawing/2014/main" id="{752E4D6C-D10F-1A44-BB10-8B7799667312}"/>
                </a:ext>
              </a:extLst>
            </p:cNvPr>
            <p:cNvSpPr txBox="1"/>
            <p:nvPr/>
          </p:nvSpPr>
          <p:spPr>
            <a:xfrm>
              <a:off x="4174828" y="3261972"/>
              <a:ext cx="794400" cy="41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Bungee"/>
                  <a:ea typeface="Bungee"/>
                  <a:cs typeface="Bungee"/>
                  <a:sym typeface="Bungee"/>
                </a:rPr>
                <a:t>05</a:t>
              </a:r>
              <a:endParaRPr sz="2500" dirty="0">
                <a:solidFill>
                  <a:schemeClr val="dk1"/>
                </a:solidFill>
                <a:latin typeface="Bungee"/>
                <a:ea typeface="Bungee"/>
                <a:cs typeface="Bungee"/>
                <a:sym typeface="Bungee"/>
              </a:endParaRPr>
            </a:p>
          </p:txBody>
        </p:sp>
        <p:cxnSp>
          <p:nvCxnSpPr>
            <p:cNvPr id="2551" name="Google Shape;2551;p84">
              <a:extLst>
                <a:ext uri="{FF2B5EF4-FFF2-40B4-BE49-F238E27FC236}">
                  <a16:creationId xmlns:a16="http://schemas.microsoft.com/office/drawing/2014/main" id="{B30509B2-DBF6-CCE6-7809-15C9AA42F0DC}"/>
                </a:ext>
              </a:extLst>
            </p:cNvPr>
            <p:cNvCxnSpPr>
              <a:cxnSpLocks/>
              <a:endCxn id="2550" idx="0"/>
            </p:cNvCxnSpPr>
            <p:nvPr/>
          </p:nvCxnSpPr>
          <p:spPr>
            <a:xfrm>
              <a:off x="4572025" y="2586663"/>
              <a:ext cx="0" cy="487200"/>
            </a:xfrm>
            <a:prstGeom prst="straightConnector1">
              <a:avLst/>
            </a:prstGeom>
            <a:noFill/>
            <a:ln w="19050" cap="flat" cmpd="sng">
              <a:solidFill>
                <a:schemeClr val="accent1"/>
              </a:solidFill>
              <a:prstDash val="solid"/>
              <a:round/>
              <a:headEnd type="oval" w="med" len="med"/>
              <a:tailEnd type="none" w="med" len="med"/>
            </a:ln>
          </p:spPr>
        </p:cxnSp>
      </p:grpSp>
      <p:grpSp>
        <p:nvGrpSpPr>
          <p:cNvPr id="2552" name="Google Shape;2552;p84">
            <a:extLst>
              <a:ext uri="{FF2B5EF4-FFF2-40B4-BE49-F238E27FC236}">
                <a16:creationId xmlns:a16="http://schemas.microsoft.com/office/drawing/2014/main" id="{F734AC70-6B92-4EEA-577F-94D641B18209}"/>
              </a:ext>
            </a:extLst>
          </p:cNvPr>
          <p:cNvGrpSpPr/>
          <p:nvPr/>
        </p:nvGrpSpPr>
        <p:grpSpPr>
          <a:xfrm>
            <a:off x="5694556" y="1968978"/>
            <a:ext cx="3040566" cy="2417168"/>
            <a:chOff x="5694556" y="1968978"/>
            <a:chExt cx="3040566" cy="2417168"/>
          </a:xfrm>
        </p:grpSpPr>
        <p:sp>
          <p:nvSpPr>
            <p:cNvPr id="2553" name="Google Shape;2553;p84">
              <a:extLst>
                <a:ext uri="{FF2B5EF4-FFF2-40B4-BE49-F238E27FC236}">
                  <a16:creationId xmlns:a16="http://schemas.microsoft.com/office/drawing/2014/main" id="{B4668907-CB1E-35F6-E8BB-808FD9EB22B9}"/>
                </a:ext>
              </a:extLst>
            </p:cNvPr>
            <p:cNvSpPr txBox="1"/>
            <p:nvPr/>
          </p:nvSpPr>
          <p:spPr>
            <a:xfrm>
              <a:off x="5694556" y="3217321"/>
              <a:ext cx="3040566" cy="11688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chemeClr val="dk2"/>
                  </a:solidFill>
                  <a:latin typeface="Bungee"/>
                  <a:ea typeface="Bungee"/>
                  <a:cs typeface="Bungee"/>
                  <a:sym typeface="Bungee"/>
                </a:rPr>
                <a:t>Validation</a:t>
              </a:r>
              <a:endParaRPr sz="2500" dirty="0">
                <a:solidFill>
                  <a:schemeClr val="dk2"/>
                </a:solidFill>
                <a:latin typeface="Bungee"/>
                <a:ea typeface="Bungee"/>
                <a:cs typeface="Bungee"/>
                <a:sym typeface="Bungee"/>
              </a:endParaRPr>
            </a:p>
          </p:txBody>
        </p:sp>
        <p:sp>
          <p:nvSpPr>
            <p:cNvPr id="2555" name="Google Shape;2555;p84">
              <a:extLst>
                <a:ext uri="{FF2B5EF4-FFF2-40B4-BE49-F238E27FC236}">
                  <a16:creationId xmlns:a16="http://schemas.microsoft.com/office/drawing/2014/main" id="{E862B403-8837-3F8E-EFB0-90442076FDEF}"/>
                </a:ext>
              </a:extLst>
            </p:cNvPr>
            <p:cNvSpPr/>
            <p:nvPr/>
          </p:nvSpPr>
          <p:spPr>
            <a:xfrm>
              <a:off x="6812200" y="1968978"/>
              <a:ext cx="794400" cy="7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E1A4F"/>
                </a:solidFill>
              </a:endParaRPr>
            </a:p>
          </p:txBody>
        </p:sp>
        <p:sp>
          <p:nvSpPr>
            <p:cNvPr id="2540" name="Google Shape;2540;p84">
              <a:extLst>
                <a:ext uri="{FF2B5EF4-FFF2-40B4-BE49-F238E27FC236}">
                  <a16:creationId xmlns:a16="http://schemas.microsoft.com/office/drawing/2014/main" id="{C1EB0ED8-46CE-26C6-C3F4-E091AC937ABA}"/>
                </a:ext>
              </a:extLst>
            </p:cNvPr>
            <p:cNvSpPr txBox="1"/>
            <p:nvPr/>
          </p:nvSpPr>
          <p:spPr>
            <a:xfrm>
              <a:off x="6812200" y="2157228"/>
              <a:ext cx="794400" cy="41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Bungee"/>
                  <a:ea typeface="Bungee"/>
                  <a:cs typeface="Bungee"/>
                  <a:sym typeface="Bungee"/>
                </a:rPr>
                <a:t>06</a:t>
              </a:r>
              <a:endParaRPr sz="2500" dirty="0">
                <a:solidFill>
                  <a:schemeClr val="dk1"/>
                </a:solidFill>
                <a:latin typeface="Bungee"/>
                <a:ea typeface="Bungee"/>
                <a:cs typeface="Bungee"/>
                <a:sym typeface="Bungee"/>
              </a:endParaRPr>
            </a:p>
          </p:txBody>
        </p:sp>
        <p:cxnSp>
          <p:nvCxnSpPr>
            <p:cNvPr id="2556" name="Google Shape;2556;p84">
              <a:extLst>
                <a:ext uri="{FF2B5EF4-FFF2-40B4-BE49-F238E27FC236}">
                  <a16:creationId xmlns:a16="http://schemas.microsoft.com/office/drawing/2014/main" id="{B07CCB29-750A-BF95-FC24-AC9815D915AE}"/>
                </a:ext>
              </a:extLst>
            </p:cNvPr>
            <p:cNvCxnSpPr>
              <a:cxnSpLocks/>
              <a:stCxn id="2555" idx="4"/>
              <a:endCxn id="2553" idx="0"/>
            </p:cNvCxnSpPr>
            <p:nvPr/>
          </p:nvCxnSpPr>
          <p:spPr>
            <a:xfrm>
              <a:off x="7209400" y="2763378"/>
              <a:ext cx="5439" cy="453943"/>
            </a:xfrm>
            <a:prstGeom prst="straightConnector1">
              <a:avLst/>
            </a:prstGeom>
            <a:noFill/>
            <a:ln w="19050" cap="flat" cmpd="sng">
              <a:solidFill>
                <a:schemeClr val="accent1"/>
              </a:solidFill>
              <a:prstDash val="solid"/>
              <a:round/>
              <a:headEnd type="none" w="med" len="med"/>
              <a:tailEnd type="oval" w="med" len="med"/>
            </a:ln>
          </p:spPr>
        </p:cxnSp>
      </p:grpSp>
    </p:spTree>
    <p:extLst>
      <p:ext uri="{BB962C8B-B14F-4D97-AF65-F5344CB8AC3E}">
        <p14:creationId xmlns:p14="http://schemas.microsoft.com/office/powerpoint/2010/main" val="337084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41"/>
                                        </p:tgtEl>
                                        <p:attrNameLst>
                                          <p:attrName>style.visibility</p:attrName>
                                        </p:attrNameLst>
                                      </p:cBhvr>
                                      <p:to>
                                        <p:strVal val="visible"/>
                                      </p:to>
                                    </p:set>
                                    <p:animEffect transition="in" filter="fade">
                                      <p:cBhvr>
                                        <p:cTn id="7" dur="1000"/>
                                        <p:tgtEl>
                                          <p:spTgt spid="254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536"/>
                                        </p:tgtEl>
                                        <p:attrNameLst>
                                          <p:attrName>style.visibility</p:attrName>
                                        </p:attrNameLst>
                                      </p:cBhvr>
                                      <p:to>
                                        <p:strVal val="visible"/>
                                      </p:to>
                                    </p:set>
                                    <p:animEffect transition="in" filter="fade">
                                      <p:cBhvr>
                                        <p:cTn id="11" dur="1000"/>
                                        <p:tgtEl>
                                          <p:spTgt spid="253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47"/>
                                        </p:tgtEl>
                                        <p:attrNameLst>
                                          <p:attrName>style.visibility</p:attrName>
                                        </p:attrNameLst>
                                      </p:cBhvr>
                                      <p:to>
                                        <p:strVal val="visible"/>
                                      </p:to>
                                    </p:set>
                                    <p:animEffect transition="in" filter="fade">
                                      <p:cBhvr>
                                        <p:cTn id="15" dur="1000"/>
                                        <p:tgtEl>
                                          <p:spTgt spid="254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539"/>
                                        </p:tgtEl>
                                        <p:attrNameLst>
                                          <p:attrName>style.visibility</p:attrName>
                                        </p:attrNameLst>
                                      </p:cBhvr>
                                      <p:to>
                                        <p:strVal val="visible"/>
                                      </p:to>
                                    </p:set>
                                    <p:animEffect transition="in" filter="fade">
                                      <p:cBhvr>
                                        <p:cTn id="19" dur="1000"/>
                                        <p:tgtEl>
                                          <p:spTgt spid="2539"/>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552"/>
                                        </p:tgtEl>
                                        <p:attrNameLst>
                                          <p:attrName>style.visibility</p:attrName>
                                        </p:attrNameLst>
                                      </p:cBhvr>
                                      <p:to>
                                        <p:strVal val="visible"/>
                                      </p:to>
                                    </p:set>
                                    <p:animEffect transition="in" filter="fade">
                                      <p:cBhvr>
                                        <p:cTn id="23" dur="1000"/>
                                        <p:tgtEl>
                                          <p:spTgt spid="2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561" name="Google Shape;2561;p85"/>
          <p:cNvSpPr/>
          <p:nvPr/>
        </p:nvSpPr>
        <p:spPr>
          <a:xfrm>
            <a:off x="6159100" y="4229100"/>
            <a:ext cx="1870475" cy="1028700"/>
          </a:xfrm>
          <a:custGeom>
            <a:avLst/>
            <a:gdLst/>
            <a:ahLst/>
            <a:cxnLst/>
            <a:rect l="l" t="t" r="r" b="b"/>
            <a:pathLst>
              <a:path w="74819" h="41148" extrusionOk="0">
                <a:moveTo>
                  <a:pt x="0" y="238"/>
                </a:moveTo>
                <a:lnTo>
                  <a:pt x="70628" y="0"/>
                </a:lnTo>
                <a:lnTo>
                  <a:pt x="74057" y="20574"/>
                </a:lnTo>
                <a:lnTo>
                  <a:pt x="74819" y="41148"/>
                </a:lnTo>
                <a:lnTo>
                  <a:pt x="1667" y="41148"/>
                </a:lnTo>
                <a:lnTo>
                  <a:pt x="429" y="19002"/>
                </a:lnTo>
                <a:close/>
              </a:path>
            </a:pathLst>
          </a:custGeom>
          <a:solidFill>
            <a:schemeClr val="accent2"/>
          </a:solidFill>
          <a:ln>
            <a:noFill/>
          </a:ln>
        </p:spPr>
        <p:txBody>
          <a:bodyPr/>
          <a:lstStyle/>
          <a:p>
            <a:endParaRPr lang="ar-EG"/>
          </a:p>
        </p:txBody>
      </p:sp>
      <p:sp>
        <p:nvSpPr>
          <p:cNvPr id="2562" name="Google Shape;2562;p85"/>
          <p:cNvSpPr/>
          <p:nvPr/>
        </p:nvSpPr>
        <p:spPr>
          <a:xfrm>
            <a:off x="5272263" y="81075"/>
            <a:ext cx="3443100" cy="344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5"/>
          <p:cNvSpPr txBox="1">
            <a:spLocks noGrp="1"/>
          </p:cNvSpPr>
          <p:nvPr>
            <p:ph type="title"/>
          </p:nvPr>
        </p:nvSpPr>
        <p:spPr>
          <a:xfrm>
            <a:off x="1850381" y="490762"/>
            <a:ext cx="2527707"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 Collection</a:t>
            </a:r>
            <a:endParaRPr dirty="0"/>
          </a:p>
        </p:txBody>
      </p:sp>
      <p:grpSp>
        <p:nvGrpSpPr>
          <p:cNvPr id="2565" name="Google Shape;2565;p85"/>
          <p:cNvGrpSpPr/>
          <p:nvPr/>
        </p:nvGrpSpPr>
        <p:grpSpPr>
          <a:xfrm flipH="1">
            <a:off x="5552974" y="-140977"/>
            <a:ext cx="2881672" cy="5284465"/>
            <a:chOff x="4396225" y="489950"/>
            <a:chExt cx="1215075" cy="2105700"/>
          </a:xfrm>
        </p:grpSpPr>
        <p:sp>
          <p:nvSpPr>
            <p:cNvPr id="2566" name="Google Shape;2566;p85"/>
            <p:cNvSpPr/>
            <p:nvPr/>
          </p:nvSpPr>
          <p:spPr>
            <a:xfrm>
              <a:off x="4553850" y="489950"/>
              <a:ext cx="1057450" cy="1745450"/>
            </a:xfrm>
            <a:custGeom>
              <a:avLst/>
              <a:gdLst/>
              <a:ahLst/>
              <a:cxnLst/>
              <a:rect l="l" t="t" r="r" b="b"/>
              <a:pathLst>
                <a:path w="42298" h="69818" extrusionOk="0">
                  <a:moveTo>
                    <a:pt x="38528" y="1"/>
                  </a:moveTo>
                  <a:lnTo>
                    <a:pt x="9373" y="1702"/>
                  </a:lnTo>
                  <a:cubicBezTo>
                    <a:pt x="9373" y="1702"/>
                    <a:pt x="334" y="35526"/>
                    <a:pt x="0" y="48969"/>
                  </a:cubicBezTo>
                  <a:cubicBezTo>
                    <a:pt x="6738" y="65214"/>
                    <a:pt x="9373" y="69818"/>
                    <a:pt x="9373" y="69818"/>
                  </a:cubicBezTo>
                  <a:lnTo>
                    <a:pt x="32056" y="69818"/>
                  </a:lnTo>
                  <a:cubicBezTo>
                    <a:pt x="32056" y="69818"/>
                    <a:pt x="34758" y="58476"/>
                    <a:pt x="38528" y="34792"/>
                  </a:cubicBezTo>
                  <a:cubicBezTo>
                    <a:pt x="42297" y="11075"/>
                    <a:pt x="38528" y="1"/>
                    <a:pt x="38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5"/>
            <p:cNvSpPr/>
            <p:nvPr/>
          </p:nvSpPr>
          <p:spPr>
            <a:xfrm>
              <a:off x="4663925" y="827700"/>
              <a:ext cx="695525" cy="1407700"/>
            </a:xfrm>
            <a:custGeom>
              <a:avLst/>
              <a:gdLst/>
              <a:ahLst/>
              <a:cxnLst/>
              <a:rect l="l" t="t" r="r" b="b"/>
              <a:pathLst>
                <a:path w="27821" h="56308" extrusionOk="0">
                  <a:moveTo>
                    <a:pt x="27820" y="1"/>
                  </a:moveTo>
                  <a:lnTo>
                    <a:pt x="4970" y="24985"/>
                  </a:lnTo>
                  <a:lnTo>
                    <a:pt x="0" y="45767"/>
                  </a:lnTo>
                  <a:cubicBezTo>
                    <a:pt x="3503" y="53739"/>
                    <a:pt x="4970" y="56308"/>
                    <a:pt x="4970" y="56308"/>
                  </a:cubicBezTo>
                  <a:lnTo>
                    <a:pt x="21282" y="56308"/>
                  </a:lnTo>
                  <a:cubicBezTo>
                    <a:pt x="19681" y="49369"/>
                    <a:pt x="16912" y="37060"/>
                    <a:pt x="16912" y="34559"/>
                  </a:cubicBezTo>
                  <a:cubicBezTo>
                    <a:pt x="16946" y="31023"/>
                    <a:pt x="27820" y="2"/>
                    <a:pt x="27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5"/>
            <p:cNvSpPr/>
            <p:nvPr/>
          </p:nvSpPr>
          <p:spPr>
            <a:xfrm>
              <a:off x="4574700" y="512475"/>
              <a:ext cx="561250" cy="995750"/>
            </a:xfrm>
            <a:custGeom>
              <a:avLst/>
              <a:gdLst/>
              <a:ahLst/>
              <a:cxnLst/>
              <a:rect l="l" t="t" r="r" b="b"/>
              <a:pathLst>
                <a:path w="22450" h="39830" extrusionOk="0">
                  <a:moveTo>
                    <a:pt x="22449" y="1"/>
                  </a:moveTo>
                  <a:lnTo>
                    <a:pt x="8539" y="801"/>
                  </a:lnTo>
                  <a:cubicBezTo>
                    <a:pt x="8539" y="801"/>
                    <a:pt x="2268" y="24218"/>
                    <a:pt x="0" y="39829"/>
                  </a:cubicBezTo>
                  <a:lnTo>
                    <a:pt x="100" y="39796"/>
                  </a:lnTo>
                  <a:cubicBezTo>
                    <a:pt x="4503" y="38128"/>
                    <a:pt x="18814" y="7839"/>
                    <a:pt x="224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5"/>
            <p:cNvSpPr/>
            <p:nvPr/>
          </p:nvSpPr>
          <p:spPr>
            <a:xfrm>
              <a:off x="4426250" y="532425"/>
              <a:ext cx="959875" cy="2063225"/>
            </a:xfrm>
            <a:custGeom>
              <a:avLst/>
              <a:gdLst/>
              <a:ahLst/>
              <a:cxnLst/>
              <a:rect l="l" t="t" r="r" b="b"/>
              <a:pathLst>
                <a:path w="38395" h="82529" extrusionOk="0">
                  <a:moveTo>
                    <a:pt x="27762" y="1"/>
                  </a:moveTo>
                  <a:cubicBezTo>
                    <a:pt x="26810" y="1"/>
                    <a:pt x="25776" y="106"/>
                    <a:pt x="24651" y="337"/>
                  </a:cubicBezTo>
                  <a:cubicBezTo>
                    <a:pt x="24651" y="337"/>
                    <a:pt x="24648" y="337"/>
                    <a:pt x="24640" y="337"/>
                  </a:cubicBezTo>
                  <a:cubicBezTo>
                    <a:pt x="24435" y="337"/>
                    <a:pt x="21423" y="461"/>
                    <a:pt x="17913" y="7609"/>
                  </a:cubicBezTo>
                  <a:cubicBezTo>
                    <a:pt x="14277" y="15014"/>
                    <a:pt x="1868" y="43701"/>
                    <a:pt x="934" y="46670"/>
                  </a:cubicBezTo>
                  <a:cubicBezTo>
                    <a:pt x="0" y="49639"/>
                    <a:pt x="12776" y="82529"/>
                    <a:pt x="12776" y="82529"/>
                  </a:cubicBezTo>
                  <a:lnTo>
                    <a:pt x="31123" y="82529"/>
                  </a:lnTo>
                  <a:lnTo>
                    <a:pt x="19948" y="49939"/>
                  </a:lnTo>
                  <a:lnTo>
                    <a:pt x="38395" y="9510"/>
                  </a:lnTo>
                  <a:cubicBezTo>
                    <a:pt x="38395" y="9510"/>
                    <a:pt x="36837" y="1"/>
                    <a:pt x="277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5"/>
            <p:cNvSpPr/>
            <p:nvPr/>
          </p:nvSpPr>
          <p:spPr>
            <a:xfrm>
              <a:off x="4720625" y="1060375"/>
              <a:ext cx="298575" cy="298575"/>
            </a:xfrm>
            <a:custGeom>
              <a:avLst/>
              <a:gdLst/>
              <a:ahLst/>
              <a:cxnLst/>
              <a:rect l="l" t="t" r="r" b="b"/>
              <a:pathLst>
                <a:path w="11943" h="11943" extrusionOk="0">
                  <a:moveTo>
                    <a:pt x="5971" y="0"/>
                  </a:moveTo>
                  <a:cubicBezTo>
                    <a:pt x="2669" y="0"/>
                    <a:pt x="1" y="2702"/>
                    <a:pt x="1" y="5971"/>
                  </a:cubicBezTo>
                  <a:cubicBezTo>
                    <a:pt x="1" y="9274"/>
                    <a:pt x="2669" y="11942"/>
                    <a:pt x="5971" y="11942"/>
                  </a:cubicBezTo>
                  <a:cubicBezTo>
                    <a:pt x="9274" y="11942"/>
                    <a:pt x="11942" y="9274"/>
                    <a:pt x="11942" y="5971"/>
                  </a:cubicBezTo>
                  <a:cubicBezTo>
                    <a:pt x="11942" y="2702"/>
                    <a:pt x="9274" y="0"/>
                    <a:pt x="5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5"/>
            <p:cNvSpPr/>
            <p:nvPr/>
          </p:nvSpPr>
          <p:spPr>
            <a:xfrm>
              <a:off x="4728975" y="1142925"/>
              <a:ext cx="313050" cy="217650"/>
            </a:xfrm>
            <a:custGeom>
              <a:avLst/>
              <a:gdLst/>
              <a:ahLst/>
              <a:cxnLst/>
              <a:rect l="l" t="t" r="r" b="b"/>
              <a:pathLst>
                <a:path w="12522" h="8706" extrusionOk="0">
                  <a:moveTo>
                    <a:pt x="10975" y="1"/>
                  </a:moveTo>
                  <a:lnTo>
                    <a:pt x="10975" y="34"/>
                  </a:lnTo>
                  <a:cubicBezTo>
                    <a:pt x="10986" y="57"/>
                    <a:pt x="10998" y="80"/>
                    <a:pt x="11009" y="103"/>
                  </a:cubicBezTo>
                  <a:lnTo>
                    <a:pt x="11009" y="103"/>
                  </a:lnTo>
                  <a:cubicBezTo>
                    <a:pt x="10998" y="69"/>
                    <a:pt x="10986" y="35"/>
                    <a:pt x="10975" y="1"/>
                  </a:cubicBezTo>
                  <a:close/>
                  <a:moveTo>
                    <a:pt x="11009" y="103"/>
                  </a:moveTo>
                  <a:lnTo>
                    <a:pt x="11009" y="103"/>
                  </a:lnTo>
                  <a:cubicBezTo>
                    <a:pt x="11976" y="3045"/>
                    <a:pt x="10541" y="6286"/>
                    <a:pt x="7672" y="7506"/>
                  </a:cubicBezTo>
                  <a:cubicBezTo>
                    <a:pt x="6922" y="7816"/>
                    <a:pt x="6141" y="7964"/>
                    <a:pt x="5370" y="7964"/>
                  </a:cubicBezTo>
                  <a:cubicBezTo>
                    <a:pt x="3160" y="7964"/>
                    <a:pt x="1039" y="6748"/>
                    <a:pt x="0" y="4671"/>
                  </a:cubicBezTo>
                  <a:lnTo>
                    <a:pt x="0" y="4671"/>
                  </a:lnTo>
                  <a:cubicBezTo>
                    <a:pt x="865" y="7164"/>
                    <a:pt x="3185" y="8706"/>
                    <a:pt x="5658" y="8706"/>
                  </a:cubicBezTo>
                  <a:cubicBezTo>
                    <a:pt x="6428" y="8706"/>
                    <a:pt x="7212" y="8557"/>
                    <a:pt x="7972" y="8240"/>
                  </a:cubicBezTo>
                  <a:cubicBezTo>
                    <a:pt x="11118" y="6882"/>
                    <a:pt x="12521" y="3159"/>
                    <a:pt x="11009" y="1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5"/>
            <p:cNvSpPr/>
            <p:nvPr/>
          </p:nvSpPr>
          <p:spPr>
            <a:xfrm>
              <a:off x="4788175" y="532425"/>
              <a:ext cx="597950" cy="590500"/>
            </a:xfrm>
            <a:custGeom>
              <a:avLst/>
              <a:gdLst/>
              <a:ahLst/>
              <a:cxnLst/>
              <a:rect l="l" t="t" r="r" b="b"/>
              <a:pathLst>
                <a:path w="23918" h="23620" extrusionOk="0">
                  <a:moveTo>
                    <a:pt x="13285" y="1"/>
                  </a:moveTo>
                  <a:cubicBezTo>
                    <a:pt x="12333" y="1"/>
                    <a:pt x="11299" y="106"/>
                    <a:pt x="10174" y="337"/>
                  </a:cubicBezTo>
                  <a:cubicBezTo>
                    <a:pt x="10174" y="337"/>
                    <a:pt x="10171" y="337"/>
                    <a:pt x="10163" y="337"/>
                  </a:cubicBezTo>
                  <a:cubicBezTo>
                    <a:pt x="9958" y="337"/>
                    <a:pt x="6946" y="461"/>
                    <a:pt x="3436" y="7609"/>
                  </a:cubicBezTo>
                  <a:cubicBezTo>
                    <a:pt x="2636" y="9243"/>
                    <a:pt x="1435" y="11878"/>
                    <a:pt x="0" y="15047"/>
                  </a:cubicBezTo>
                  <a:cubicBezTo>
                    <a:pt x="4537" y="15081"/>
                    <a:pt x="13610" y="16181"/>
                    <a:pt x="17446" y="23620"/>
                  </a:cubicBezTo>
                  <a:lnTo>
                    <a:pt x="23918" y="9510"/>
                  </a:lnTo>
                  <a:cubicBezTo>
                    <a:pt x="23918" y="9510"/>
                    <a:pt x="22360" y="1"/>
                    <a:pt x="13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5"/>
            <p:cNvSpPr/>
            <p:nvPr/>
          </p:nvSpPr>
          <p:spPr>
            <a:xfrm>
              <a:off x="4441250" y="1480675"/>
              <a:ext cx="229375" cy="509550"/>
            </a:xfrm>
            <a:custGeom>
              <a:avLst/>
              <a:gdLst/>
              <a:ahLst/>
              <a:cxnLst/>
              <a:rect l="l" t="t" r="r" b="b"/>
              <a:pathLst>
                <a:path w="9175" h="20382" extrusionOk="0">
                  <a:moveTo>
                    <a:pt x="3904" y="0"/>
                  </a:moveTo>
                  <a:lnTo>
                    <a:pt x="3904" y="0"/>
                  </a:lnTo>
                  <a:cubicBezTo>
                    <a:pt x="2002" y="4437"/>
                    <a:pt x="635" y="7839"/>
                    <a:pt x="334" y="8773"/>
                  </a:cubicBezTo>
                  <a:cubicBezTo>
                    <a:pt x="1" y="9807"/>
                    <a:pt x="1402" y="14611"/>
                    <a:pt x="3337" y="20382"/>
                  </a:cubicBezTo>
                  <a:cubicBezTo>
                    <a:pt x="9174" y="9707"/>
                    <a:pt x="5605" y="2469"/>
                    <a:pt x="39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5"/>
            <p:cNvSpPr/>
            <p:nvPr/>
          </p:nvSpPr>
          <p:spPr>
            <a:xfrm>
              <a:off x="4875725" y="1649125"/>
              <a:ext cx="49250" cy="130950"/>
            </a:xfrm>
            <a:custGeom>
              <a:avLst/>
              <a:gdLst/>
              <a:ahLst/>
              <a:cxnLst/>
              <a:rect l="l" t="t" r="r" b="b"/>
              <a:pathLst>
                <a:path w="1970" h="5238" fill="none" extrusionOk="0">
                  <a:moveTo>
                    <a:pt x="1969" y="5237"/>
                  </a:moveTo>
                  <a:lnTo>
                    <a:pt x="1" y="0"/>
                  </a:lnTo>
                </a:path>
              </a:pathLst>
            </a:custGeom>
            <a:noFill/>
            <a:ln w="28575"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5"/>
            <p:cNvSpPr/>
            <p:nvPr/>
          </p:nvSpPr>
          <p:spPr>
            <a:xfrm>
              <a:off x="4835700" y="1170450"/>
              <a:ext cx="53400" cy="54225"/>
            </a:xfrm>
            <a:custGeom>
              <a:avLst/>
              <a:gdLst/>
              <a:ahLst/>
              <a:cxnLst/>
              <a:rect l="l" t="t" r="r" b="b"/>
              <a:pathLst>
                <a:path w="2136" h="2169" extrusionOk="0">
                  <a:moveTo>
                    <a:pt x="1068" y="0"/>
                  </a:moveTo>
                  <a:cubicBezTo>
                    <a:pt x="468" y="0"/>
                    <a:pt x="1" y="501"/>
                    <a:pt x="1" y="1068"/>
                  </a:cubicBezTo>
                  <a:cubicBezTo>
                    <a:pt x="1" y="1668"/>
                    <a:pt x="468" y="2169"/>
                    <a:pt x="1068" y="2169"/>
                  </a:cubicBezTo>
                  <a:cubicBezTo>
                    <a:pt x="1669" y="2169"/>
                    <a:pt x="2136" y="1668"/>
                    <a:pt x="2136" y="1068"/>
                  </a:cubicBezTo>
                  <a:cubicBezTo>
                    <a:pt x="2136" y="501"/>
                    <a:pt x="1669" y="0"/>
                    <a:pt x="1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5"/>
            <p:cNvSpPr/>
            <p:nvPr/>
          </p:nvSpPr>
          <p:spPr>
            <a:xfrm>
              <a:off x="4808200" y="1142925"/>
              <a:ext cx="108425" cy="108450"/>
            </a:xfrm>
            <a:custGeom>
              <a:avLst/>
              <a:gdLst/>
              <a:ahLst/>
              <a:cxnLst/>
              <a:rect l="l" t="t" r="r" b="b"/>
              <a:pathLst>
                <a:path w="4337" h="4338" fill="none" extrusionOk="0">
                  <a:moveTo>
                    <a:pt x="4336" y="2169"/>
                  </a:moveTo>
                  <a:cubicBezTo>
                    <a:pt x="4336" y="3370"/>
                    <a:pt x="3369" y="4337"/>
                    <a:pt x="2168" y="4337"/>
                  </a:cubicBezTo>
                  <a:cubicBezTo>
                    <a:pt x="967" y="4337"/>
                    <a:pt x="0" y="3370"/>
                    <a:pt x="0" y="2169"/>
                  </a:cubicBezTo>
                  <a:cubicBezTo>
                    <a:pt x="0" y="968"/>
                    <a:pt x="967" y="1"/>
                    <a:pt x="2168" y="1"/>
                  </a:cubicBezTo>
                  <a:cubicBezTo>
                    <a:pt x="3369" y="1"/>
                    <a:pt x="4336" y="968"/>
                    <a:pt x="4336" y="2169"/>
                  </a:cubicBezTo>
                  <a:close/>
                </a:path>
              </a:pathLst>
            </a:custGeom>
            <a:noFill/>
            <a:ln w="2857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5"/>
            <p:cNvSpPr/>
            <p:nvPr/>
          </p:nvSpPr>
          <p:spPr>
            <a:xfrm>
              <a:off x="5092225" y="1122925"/>
              <a:ext cx="454850" cy="540700"/>
            </a:xfrm>
            <a:custGeom>
              <a:avLst/>
              <a:gdLst/>
              <a:ahLst/>
              <a:cxnLst/>
              <a:rect l="l" t="t" r="r" b="b"/>
              <a:pathLst>
                <a:path w="18194" h="21628" extrusionOk="0">
                  <a:moveTo>
                    <a:pt x="18194" y="0"/>
                  </a:moveTo>
                  <a:lnTo>
                    <a:pt x="18194" y="0"/>
                  </a:lnTo>
                  <a:cubicBezTo>
                    <a:pt x="18127" y="133"/>
                    <a:pt x="11822" y="11275"/>
                    <a:pt x="6152" y="15411"/>
                  </a:cubicBezTo>
                  <a:cubicBezTo>
                    <a:pt x="1612" y="18723"/>
                    <a:pt x="1" y="21628"/>
                    <a:pt x="1678" y="21628"/>
                  </a:cubicBezTo>
                  <a:cubicBezTo>
                    <a:pt x="2096" y="21628"/>
                    <a:pt x="2718" y="21448"/>
                    <a:pt x="3550" y="21048"/>
                  </a:cubicBezTo>
                  <a:cubicBezTo>
                    <a:pt x="6418" y="19647"/>
                    <a:pt x="13157" y="12976"/>
                    <a:pt x="17093" y="8906"/>
                  </a:cubicBezTo>
                  <a:cubicBezTo>
                    <a:pt x="17593" y="5704"/>
                    <a:pt x="17960" y="2735"/>
                    <a:pt x="18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5"/>
            <p:cNvSpPr/>
            <p:nvPr/>
          </p:nvSpPr>
          <p:spPr>
            <a:xfrm>
              <a:off x="4549675" y="1026175"/>
              <a:ext cx="102600" cy="335275"/>
            </a:xfrm>
            <a:custGeom>
              <a:avLst/>
              <a:gdLst/>
              <a:ahLst/>
              <a:cxnLst/>
              <a:rect l="l" t="t" r="r" b="b"/>
              <a:pathLst>
                <a:path w="4104" h="13411" extrusionOk="0">
                  <a:moveTo>
                    <a:pt x="4103" y="1"/>
                  </a:moveTo>
                  <a:lnTo>
                    <a:pt x="4103" y="1"/>
                  </a:lnTo>
                  <a:cubicBezTo>
                    <a:pt x="0" y="3503"/>
                    <a:pt x="0" y="9874"/>
                    <a:pt x="4103" y="13410"/>
                  </a:cubicBezTo>
                  <a:cubicBezTo>
                    <a:pt x="3169" y="11275"/>
                    <a:pt x="2702" y="9007"/>
                    <a:pt x="2702" y="6705"/>
                  </a:cubicBezTo>
                  <a:cubicBezTo>
                    <a:pt x="2702" y="4404"/>
                    <a:pt x="3169" y="2102"/>
                    <a:pt x="4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5"/>
            <p:cNvSpPr/>
            <p:nvPr/>
          </p:nvSpPr>
          <p:spPr>
            <a:xfrm>
              <a:off x="4396225" y="953625"/>
              <a:ext cx="146800" cy="479525"/>
            </a:xfrm>
            <a:custGeom>
              <a:avLst/>
              <a:gdLst/>
              <a:ahLst/>
              <a:cxnLst/>
              <a:rect l="l" t="t" r="r" b="b"/>
              <a:pathLst>
                <a:path w="5872" h="19181" extrusionOk="0">
                  <a:moveTo>
                    <a:pt x="5871" y="0"/>
                  </a:moveTo>
                  <a:cubicBezTo>
                    <a:pt x="1" y="5037"/>
                    <a:pt x="1" y="14144"/>
                    <a:pt x="5871" y="19181"/>
                  </a:cubicBezTo>
                  <a:cubicBezTo>
                    <a:pt x="4537" y="16179"/>
                    <a:pt x="3870" y="12910"/>
                    <a:pt x="3870" y="9607"/>
                  </a:cubicBezTo>
                  <a:cubicBezTo>
                    <a:pt x="3870" y="6305"/>
                    <a:pt x="4537" y="3036"/>
                    <a:pt x="5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5"/>
            <p:cNvSpPr/>
            <p:nvPr/>
          </p:nvSpPr>
          <p:spPr>
            <a:xfrm>
              <a:off x="5086725" y="1026175"/>
              <a:ext cx="103425" cy="335275"/>
            </a:xfrm>
            <a:custGeom>
              <a:avLst/>
              <a:gdLst/>
              <a:ahLst/>
              <a:cxnLst/>
              <a:rect l="l" t="t" r="r" b="b"/>
              <a:pathLst>
                <a:path w="4137" h="13411" extrusionOk="0">
                  <a:moveTo>
                    <a:pt x="0" y="1"/>
                  </a:moveTo>
                  <a:lnTo>
                    <a:pt x="0" y="1"/>
                  </a:lnTo>
                  <a:cubicBezTo>
                    <a:pt x="934" y="2102"/>
                    <a:pt x="1435" y="4404"/>
                    <a:pt x="1435" y="6705"/>
                  </a:cubicBezTo>
                  <a:cubicBezTo>
                    <a:pt x="1435" y="9007"/>
                    <a:pt x="934" y="11275"/>
                    <a:pt x="0" y="13410"/>
                  </a:cubicBezTo>
                  <a:cubicBezTo>
                    <a:pt x="4137" y="9874"/>
                    <a:pt x="4137" y="350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5"/>
            <p:cNvSpPr/>
            <p:nvPr/>
          </p:nvSpPr>
          <p:spPr>
            <a:xfrm>
              <a:off x="5195975" y="953625"/>
              <a:ext cx="147625" cy="479525"/>
            </a:xfrm>
            <a:custGeom>
              <a:avLst/>
              <a:gdLst/>
              <a:ahLst/>
              <a:cxnLst/>
              <a:rect l="l" t="t" r="r" b="b"/>
              <a:pathLst>
                <a:path w="5905" h="19181" extrusionOk="0">
                  <a:moveTo>
                    <a:pt x="0" y="0"/>
                  </a:moveTo>
                  <a:lnTo>
                    <a:pt x="0" y="0"/>
                  </a:lnTo>
                  <a:cubicBezTo>
                    <a:pt x="1334" y="3036"/>
                    <a:pt x="2035" y="6305"/>
                    <a:pt x="2035" y="9607"/>
                  </a:cubicBezTo>
                  <a:cubicBezTo>
                    <a:pt x="2035" y="12910"/>
                    <a:pt x="1334" y="16179"/>
                    <a:pt x="0" y="19181"/>
                  </a:cubicBezTo>
                  <a:cubicBezTo>
                    <a:pt x="5904" y="14144"/>
                    <a:pt x="5904" y="503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2" name="Google Shape;2582;p85"/>
          <p:cNvSpPr/>
          <p:nvPr/>
        </p:nvSpPr>
        <p:spPr>
          <a:xfrm>
            <a:off x="8360249" y="3864703"/>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5"/>
          <p:cNvSpPr/>
          <p:nvPr/>
        </p:nvSpPr>
        <p:spPr>
          <a:xfrm>
            <a:off x="4524800" y="43132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4" name="Google Shape;2584;p85"/>
          <p:cNvGrpSpPr/>
          <p:nvPr/>
        </p:nvGrpSpPr>
        <p:grpSpPr>
          <a:xfrm rot="-7140317">
            <a:off x="5186674" y="3362068"/>
            <a:ext cx="643533" cy="377037"/>
            <a:chOff x="-1131628" y="1250953"/>
            <a:chExt cx="695437" cy="407447"/>
          </a:xfrm>
        </p:grpSpPr>
        <p:sp>
          <p:nvSpPr>
            <p:cNvPr id="2585" name="Google Shape;2585;p8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8" name="Google Shape;2588;p85">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2589" name="Google Shape;2589;p85">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3</a:t>
            </a:r>
            <a:endParaRPr>
              <a:solidFill>
                <a:schemeClr val="accent5"/>
              </a:solidFill>
              <a:latin typeface="Bungee"/>
              <a:ea typeface="Bungee"/>
              <a:cs typeface="Bungee"/>
              <a:sym typeface="Bungee"/>
            </a:endParaRPr>
          </a:p>
        </p:txBody>
      </p:sp>
      <p:sp>
        <p:nvSpPr>
          <p:cNvPr id="2590" name="Google Shape;2590;p85">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91" name="Google Shape;2591;p85">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 name="مربع نص 6">
            <a:extLst>
              <a:ext uri="{FF2B5EF4-FFF2-40B4-BE49-F238E27FC236}">
                <a16:creationId xmlns:a16="http://schemas.microsoft.com/office/drawing/2014/main" id="{91BBCD3E-A13A-2A58-D712-CD094D681AC4}"/>
              </a:ext>
            </a:extLst>
          </p:cNvPr>
          <p:cNvSpPr txBox="1"/>
          <p:nvPr/>
        </p:nvSpPr>
        <p:spPr>
          <a:xfrm>
            <a:off x="423746" y="1204733"/>
            <a:ext cx="4565617" cy="1169551"/>
          </a:xfrm>
          <a:prstGeom prst="rect">
            <a:avLst/>
          </a:prstGeom>
          <a:noFill/>
        </p:spPr>
        <p:txBody>
          <a:bodyPr wrap="square" rtlCol="1">
            <a:spAutoFit/>
          </a:bodyPr>
          <a:lstStyle/>
          <a:p>
            <a:pPr marL="285750" indent="-285750">
              <a:buClr>
                <a:srgbClr val="FE5145"/>
              </a:buClr>
              <a:buFont typeface="Wingdings" panose="05000000000000000000" pitchFamily="2" charset="2"/>
              <a:buChar char="v"/>
            </a:pPr>
            <a:r>
              <a:rPr lang="en-US" dirty="0">
                <a:solidFill>
                  <a:srgbClr val="F6EFE4"/>
                </a:solidFill>
                <a:latin typeface="Cairo" panose="020B0604020202020204" charset="-78"/>
                <a:cs typeface="Cairo" panose="020B0604020202020204" charset="-78"/>
              </a:rPr>
              <a:t>Utilized a publicly available dataset containing various health-related attributes.</a:t>
            </a:r>
          </a:p>
          <a:p>
            <a:pPr marL="285750" indent="-285750">
              <a:buClr>
                <a:srgbClr val="FE5145"/>
              </a:buClr>
              <a:buFont typeface="Wingdings" panose="05000000000000000000" pitchFamily="2" charset="2"/>
              <a:buChar char="v"/>
            </a:pPr>
            <a:endParaRPr lang="en-US" dirty="0">
              <a:solidFill>
                <a:srgbClr val="F6EFE4"/>
              </a:solidFill>
              <a:latin typeface="Cairo" panose="020B0604020202020204" charset="-78"/>
              <a:cs typeface="Cairo" panose="020B0604020202020204" charset="-78"/>
            </a:endParaRPr>
          </a:p>
          <a:p>
            <a:pPr marL="285750" indent="-285750">
              <a:buClr>
                <a:srgbClr val="FE5145"/>
              </a:buClr>
              <a:buFont typeface="Wingdings" panose="05000000000000000000" pitchFamily="2" charset="2"/>
              <a:buChar char="v"/>
            </a:pPr>
            <a:r>
              <a:rPr lang="en-US" dirty="0">
                <a:solidFill>
                  <a:srgbClr val="F6EFE4"/>
                </a:solidFill>
                <a:latin typeface="Cairo" panose="020B0604020202020204" charset="-78"/>
                <a:cs typeface="Cairo" panose="020B0604020202020204" charset="-78"/>
              </a:rPr>
              <a:t>Ensured data includes relevant features like age, BMI, blood glucose levels, and more.</a:t>
            </a:r>
            <a:endParaRPr lang="ar-EG" dirty="0">
              <a:solidFill>
                <a:srgbClr val="F6EFE4"/>
              </a:solidFill>
              <a:latin typeface="Cairo" panose="020B0604020202020204" charset="-78"/>
              <a:cs typeface="Cairo" panose="020B0604020202020204" charset="-78"/>
            </a:endParaRPr>
          </a:p>
        </p:txBody>
      </p:sp>
      <p:sp>
        <p:nvSpPr>
          <p:cNvPr id="10" name="Google Shape;2563;p85">
            <a:extLst>
              <a:ext uri="{FF2B5EF4-FFF2-40B4-BE49-F238E27FC236}">
                <a16:creationId xmlns:a16="http://schemas.microsoft.com/office/drawing/2014/main" id="{89954A0F-6C77-4222-A3C6-997904AFA966}"/>
              </a:ext>
            </a:extLst>
          </p:cNvPr>
          <p:cNvSpPr txBox="1">
            <a:spLocks/>
          </p:cNvSpPr>
          <p:nvPr/>
        </p:nvSpPr>
        <p:spPr>
          <a:xfrm>
            <a:off x="1210819" y="2473022"/>
            <a:ext cx="2945542" cy="53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Bungee"/>
              <a:buNone/>
              <a:defRPr sz="1800" b="0" i="0" u="none" strike="noStrike" cap="none">
                <a:solidFill>
                  <a:schemeClr val="dk1"/>
                </a:solidFill>
                <a:latin typeface="Bungee"/>
                <a:ea typeface="Bungee"/>
                <a:cs typeface="Bungee"/>
                <a:sym typeface="Bungee"/>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US" dirty="0"/>
              <a:t>Data Preprocessing</a:t>
            </a:r>
          </a:p>
        </p:txBody>
      </p:sp>
      <p:sp>
        <p:nvSpPr>
          <p:cNvPr id="11" name="مربع نص 10">
            <a:extLst>
              <a:ext uri="{FF2B5EF4-FFF2-40B4-BE49-F238E27FC236}">
                <a16:creationId xmlns:a16="http://schemas.microsoft.com/office/drawing/2014/main" id="{888931A8-E361-6DE5-CBB8-3B19BA555277}"/>
              </a:ext>
            </a:extLst>
          </p:cNvPr>
          <p:cNvSpPr txBox="1"/>
          <p:nvPr/>
        </p:nvSpPr>
        <p:spPr>
          <a:xfrm>
            <a:off x="289932" y="3096721"/>
            <a:ext cx="5024874" cy="1169551"/>
          </a:xfrm>
          <a:prstGeom prst="rect">
            <a:avLst/>
          </a:prstGeom>
          <a:noFill/>
        </p:spPr>
        <p:txBody>
          <a:bodyPr wrap="square" rtlCol="1">
            <a:spAutoFit/>
          </a:bodyPr>
          <a:lstStyle/>
          <a:p>
            <a:pPr marL="285750" indent="-285750">
              <a:buClr>
                <a:srgbClr val="FE5145"/>
              </a:buClr>
              <a:buFont typeface="Wingdings" panose="05000000000000000000" pitchFamily="2" charset="2"/>
              <a:buChar char="v"/>
            </a:pPr>
            <a:r>
              <a:rPr lang="en-US" dirty="0">
                <a:solidFill>
                  <a:srgbClr val="F6EFE4"/>
                </a:solidFill>
                <a:latin typeface="Cairo" panose="020B0604020202020204" charset="-78"/>
                <a:cs typeface="Cairo" panose="020B0604020202020204" charset="-78"/>
              </a:rPr>
              <a:t>Handled missing data and performed feature scaling using </a:t>
            </a:r>
            <a:r>
              <a:rPr lang="en-US" b="1" dirty="0">
                <a:solidFill>
                  <a:srgbClr val="FE5145"/>
                </a:solidFill>
                <a:latin typeface="Cairo" panose="020B0604020202020204" charset="-78"/>
                <a:cs typeface="Cairo" panose="020B0604020202020204" charset="-78"/>
              </a:rPr>
              <a:t>MinMaxScaler</a:t>
            </a:r>
            <a:r>
              <a:rPr lang="en-US" dirty="0">
                <a:solidFill>
                  <a:srgbClr val="F6EFE4"/>
                </a:solidFill>
                <a:latin typeface="Cairo" panose="020B0604020202020204" charset="-78"/>
                <a:cs typeface="Cairo" panose="020B0604020202020204" charset="-78"/>
              </a:rPr>
              <a:t> for normalization.</a:t>
            </a:r>
          </a:p>
          <a:p>
            <a:pPr marL="285750" indent="-285750">
              <a:buClr>
                <a:srgbClr val="FE5145"/>
              </a:buClr>
              <a:buFont typeface="Wingdings" panose="05000000000000000000" pitchFamily="2" charset="2"/>
              <a:buChar char="v"/>
            </a:pPr>
            <a:endParaRPr lang="en-US" dirty="0">
              <a:solidFill>
                <a:srgbClr val="F6EFE4"/>
              </a:solidFill>
              <a:latin typeface="Cairo" panose="020B0604020202020204" charset="-78"/>
              <a:cs typeface="Cairo" panose="020B0604020202020204" charset="-78"/>
            </a:endParaRPr>
          </a:p>
          <a:p>
            <a:pPr marL="285750" indent="-285750">
              <a:buClr>
                <a:srgbClr val="FE5145"/>
              </a:buClr>
              <a:buFont typeface="Wingdings" panose="05000000000000000000" pitchFamily="2" charset="2"/>
              <a:buChar char="v"/>
            </a:pPr>
            <a:r>
              <a:rPr lang="en-US" dirty="0">
                <a:solidFill>
                  <a:srgbClr val="F6EFE4"/>
                </a:solidFill>
                <a:latin typeface="Cairo" panose="020B0604020202020204" charset="-78"/>
                <a:cs typeface="Cairo" panose="020B0604020202020204" charset="-78"/>
              </a:rPr>
              <a:t>Coded categorical features with </a:t>
            </a:r>
            <a:r>
              <a:rPr lang="en-US" b="1" dirty="0">
                <a:solidFill>
                  <a:srgbClr val="FE5145"/>
                </a:solidFill>
                <a:latin typeface="Cairo" panose="020B0604020202020204" charset="-78"/>
                <a:cs typeface="Cairo" panose="020B0604020202020204" charset="-78"/>
              </a:rPr>
              <a:t>LabelEncoder</a:t>
            </a:r>
            <a:r>
              <a:rPr lang="en-US" dirty="0">
                <a:solidFill>
                  <a:srgbClr val="F6EFE4"/>
                </a:solidFill>
                <a:latin typeface="Cairo" panose="020B0604020202020204" charset="-78"/>
                <a:cs typeface="Cairo" panose="020B0604020202020204" charset="-78"/>
              </a:rPr>
              <a:t> to convert non-numeric labels into numerical values.</a:t>
            </a:r>
            <a:endParaRPr lang="ar-EG" dirty="0">
              <a:solidFill>
                <a:srgbClr val="F6EFE4"/>
              </a:solidFill>
              <a:latin typeface="Cairo" panose="020B0604020202020204" charset="-78"/>
              <a:cs typeface="Cairo" panose="020B0604020202020204" charset="-7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65"/>
                                        </p:tgtEl>
                                        <p:attrNameLst>
                                          <p:attrName>style.visibility</p:attrName>
                                        </p:attrNameLst>
                                      </p:cBhvr>
                                      <p:to>
                                        <p:strVal val="visible"/>
                                      </p:to>
                                    </p:set>
                                    <p:animEffect transition="in" filter="fade">
                                      <p:cBhvr>
                                        <p:cTn id="7" dur="1000"/>
                                        <p:tgtEl>
                                          <p:spTgt spid="2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0">
          <a:extLst>
            <a:ext uri="{FF2B5EF4-FFF2-40B4-BE49-F238E27FC236}">
              <a16:creationId xmlns:a16="http://schemas.microsoft.com/office/drawing/2014/main" id="{33B59759-A86C-C0E9-CF23-D1013613D36D}"/>
            </a:ext>
          </a:extLst>
        </p:cNvPr>
        <p:cNvGrpSpPr/>
        <p:nvPr/>
      </p:nvGrpSpPr>
      <p:grpSpPr>
        <a:xfrm>
          <a:off x="0" y="0"/>
          <a:ext cx="0" cy="0"/>
          <a:chOff x="0" y="0"/>
          <a:chExt cx="0" cy="0"/>
        </a:xfrm>
      </p:grpSpPr>
      <p:sp>
        <p:nvSpPr>
          <p:cNvPr id="2561" name="Google Shape;2561;p85">
            <a:extLst>
              <a:ext uri="{FF2B5EF4-FFF2-40B4-BE49-F238E27FC236}">
                <a16:creationId xmlns:a16="http://schemas.microsoft.com/office/drawing/2014/main" id="{7FB7FB0F-73D0-5501-6005-8F1D39559966}"/>
              </a:ext>
            </a:extLst>
          </p:cNvPr>
          <p:cNvSpPr/>
          <p:nvPr/>
        </p:nvSpPr>
        <p:spPr>
          <a:xfrm>
            <a:off x="6159100" y="4229100"/>
            <a:ext cx="1870475" cy="1028700"/>
          </a:xfrm>
          <a:custGeom>
            <a:avLst/>
            <a:gdLst/>
            <a:ahLst/>
            <a:cxnLst/>
            <a:rect l="l" t="t" r="r" b="b"/>
            <a:pathLst>
              <a:path w="74819" h="41148" extrusionOk="0">
                <a:moveTo>
                  <a:pt x="0" y="238"/>
                </a:moveTo>
                <a:lnTo>
                  <a:pt x="70628" y="0"/>
                </a:lnTo>
                <a:lnTo>
                  <a:pt x="74057" y="20574"/>
                </a:lnTo>
                <a:lnTo>
                  <a:pt x="74819" y="41148"/>
                </a:lnTo>
                <a:lnTo>
                  <a:pt x="1667" y="41148"/>
                </a:lnTo>
                <a:lnTo>
                  <a:pt x="429" y="19002"/>
                </a:lnTo>
                <a:close/>
              </a:path>
            </a:pathLst>
          </a:custGeom>
          <a:solidFill>
            <a:schemeClr val="accent2"/>
          </a:solidFill>
          <a:ln>
            <a:noFill/>
          </a:ln>
        </p:spPr>
        <p:txBody>
          <a:bodyPr/>
          <a:lstStyle/>
          <a:p>
            <a:endParaRPr lang="ar-EG"/>
          </a:p>
        </p:txBody>
      </p:sp>
      <p:sp>
        <p:nvSpPr>
          <p:cNvPr id="2562" name="Google Shape;2562;p85">
            <a:extLst>
              <a:ext uri="{FF2B5EF4-FFF2-40B4-BE49-F238E27FC236}">
                <a16:creationId xmlns:a16="http://schemas.microsoft.com/office/drawing/2014/main" id="{10369C49-D6FC-407C-CCD3-221A404A6250}"/>
              </a:ext>
            </a:extLst>
          </p:cNvPr>
          <p:cNvSpPr/>
          <p:nvPr/>
        </p:nvSpPr>
        <p:spPr>
          <a:xfrm>
            <a:off x="5272263" y="81075"/>
            <a:ext cx="3443100" cy="344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5">
            <a:extLst>
              <a:ext uri="{FF2B5EF4-FFF2-40B4-BE49-F238E27FC236}">
                <a16:creationId xmlns:a16="http://schemas.microsoft.com/office/drawing/2014/main" id="{E240D1FF-1BC6-8DDC-28E1-5E2911B3169E}"/>
              </a:ext>
            </a:extLst>
          </p:cNvPr>
          <p:cNvSpPr txBox="1">
            <a:spLocks noGrp="1"/>
          </p:cNvSpPr>
          <p:nvPr>
            <p:ph type="title"/>
          </p:nvPr>
        </p:nvSpPr>
        <p:spPr>
          <a:xfrm>
            <a:off x="1726508" y="383406"/>
            <a:ext cx="2885907"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Feature Selection and Engineering</a:t>
            </a:r>
            <a:endParaRPr dirty="0"/>
          </a:p>
        </p:txBody>
      </p:sp>
      <p:grpSp>
        <p:nvGrpSpPr>
          <p:cNvPr id="2565" name="Google Shape;2565;p85">
            <a:extLst>
              <a:ext uri="{FF2B5EF4-FFF2-40B4-BE49-F238E27FC236}">
                <a16:creationId xmlns:a16="http://schemas.microsoft.com/office/drawing/2014/main" id="{A719243F-1656-2917-55F1-947310162BA0}"/>
              </a:ext>
            </a:extLst>
          </p:cNvPr>
          <p:cNvGrpSpPr/>
          <p:nvPr/>
        </p:nvGrpSpPr>
        <p:grpSpPr>
          <a:xfrm flipH="1">
            <a:off x="5552974" y="-140977"/>
            <a:ext cx="2881672" cy="5284465"/>
            <a:chOff x="4396225" y="489950"/>
            <a:chExt cx="1215075" cy="2105700"/>
          </a:xfrm>
        </p:grpSpPr>
        <p:sp>
          <p:nvSpPr>
            <p:cNvPr id="2566" name="Google Shape;2566;p85">
              <a:extLst>
                <a:ext uri="{FF2B5EF4-FFF2-40B4-BE49-F238E27FC236}">
                  <a16:creationId xmlns:a16="http://schemas.microsoft.com/office/drawing/2014/main" id="{A38A3A7D-954B-D34D-9DDB-12EDA926ADEF}"/>
                </a:ext>
              </a:extLst>
            </p:cNvPr>
            <p:cNvSpPr/>
            <p:nvPr/>
          </p:nvSpPr>
          <p:spPr>
            <a:xfrm>
              <a:off x="4553850" y="489950"/>
              <a:ext cx="1057450" cy="1745450"/>
            </a:xfrm>
            <a:custGeom>
              <a:avLst/>
              <a:gdLst/>
              <a:ahLst/>
              <a:cxnLst/>
              <a:rect l="l" t="t" r="r" b="b"/>
              <a:pathLst>
                <a:path w="42298" h="69818" extrusionOk="0">
                  <a:moveTo>
                    <a:pt x="38528" y="1"/>
                  </a:moveTo>
                  <a:lnTo>
                    <a:pt x="9373" y="1702"/>
                  </a:lnTo>
                  <a:cubicBezTo>
                    <a:pt x="9373" y="1702"/>
                    <a:pt x="334" y="35526"/>
                    <a:pt x="0" y="48969"/>
                  </a:cubicBezTo>
                  <a:cubicBezTo>
                    <a:pt x="6738" y="65214"/>
                    <a:pt x="9373" y="69818"/>
                    <a:pt x="9373" y="69818"/>
                  </a:cubicBezTo>
                  <a:lnTo>
                    <a:pt x="32056" y="69818"/>
                  </a:lnTo>
                  <a:cubicBezTo>
                    <a:pt x="32056" y="69818"/>
                    <a:pt x="34758" y="58476"/>
                    <a:pt x="38528" y="34792"/>
                  </a:cubicBezTo>
                  <a:cubicBezTo>
                    <a:pt x="42297" y="11075"/>
                    <a:pt x="38528" y="1"/>
                    <a:pt x="38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5">
              <a:extLst>
                <a:ext uri="{FF2B5EF4-FFF2-40B4-BE49-F238E27FC236}">
                  <a16:creationId xmlns:a16="http://schemas.microsoft.com/office/drawing/2014/main" id="{0641B3F0-0CB4-25CB-9AAB-467F6F3BAD7E}"/>
                </a:ext>
              </a:extLst>
            </p:cNvPr>
            <p:cNvSpPr/>
            <p:nvPr/>
          </p:nvSpPr>
          <p:spPr>
            <a:xfrm>
              <a:off x="4663925" y="827700"/>
              <a:ext cx="695525" cy="1407700"/>
            </a:xfrm>
            <a:custGeom>
              <a:avLst/>
              <a:gdLst/>
              <a:ahLst/>
              <a:cxnLst/>
              <a:rect l="l" t="t" r="r" b="b"/>
              <a:pathLst>
                <a:path w="27821" h="56308" extrusionOk="0">
                  <a:moveTo>
                    <a:pt x="27820" y="1"/>
                  </a:moveTo>
                  <a:lnTo>
                    <a:pt x="4970" y="24985"/>
                  </a:lnTo>
                  <a:lnTo>
                    <a:pt x="0" y="45767"/>
                  </a:lnTo>
                  <a:cubicBezTo>
                    <a:pt x="3503" y="53739"/>
                    <a:pt x="4970" y="56308"/>
                    <a:pt x="4970" y="56308"/>
                  </a:cubicBezTo>
                  <a:lnTo>
                    <a:pt x="21282" y="56308"/>
                  </a:lnTo>
                  <a:cubicBezTo>
                    <a:pt x="19681" y="49369"/>
                    <a:pt x="16912" y="37060"/>
                    <a:pt x="16912" y="34559"/>
                  </a:cubicBezTo>
                  <a:cubicBezTo>
                    <a:pt x="16946" y="31023"/>
                    <a:pt x="27820" y="2"/>
                    <a:pt x="27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5">
              <a:extLst>
                <a:ext uri="{FF2B5EF4-FFF2-40B4-BE49-F238E27FC236}">
                  <a16:creationId xmlns:a16="http://schemas.microsoft.com/office/drawing/2014/main" id="{FF380DA0-C1F3-BBBA-759D-8E341A6211A1}"/>
                </a:ext>
              </a:extLst>
            </p:cNvPr>
            <p:cNvSpPr/>
            <p:nvPr/>
          </p:nvSpPr>
          <p:spPr>
            <a:xfrm>
              <a:off x="4574700" y="512475"/>
              <a:ext cx="561250" cy="995750"/>
            </a:xfrm>
            <a:custGeom>
              <a:avLst/>
              <a:gdLst/>
              <a:ahLst/>
              <a:cxnLst/>
              <a:rect l="l" t="t" r="r" b="b"/>
              <a:pathLst>
                <a:path w="22450" h="39830" extrusionOk="0">
                  <a:moveTo>
                    <a:pt x="22449" y="1"/>
                  </a:moveTo>
                  <a:lnTo>
                    <a:pt x="8539" y="801"/>
                  </a:lnTo>
                  <a:cubicBezTo>
                    <a:pt x="8539" y="801"/>
                    <a:pt x="2268" y="24218"/>
                    <a:pt x="0" y="39829"/>
                  </a:cubicBezTo>
                  <a:lnTo>
                    <a:pt x="100" y="39796"/>
                  </a:lnTo>
                  <a:cubicBezTo>
                    <a:pt x="4503" y="38128"/>
                    <a:pt x="18814" y="7839"/>
                    <a:pt x="224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5">
              <a:extLst>
                <a:ext uri="{FF2B5EF4-FFF2-40B4-BE49-F238E27FC236}">
                  <a16:creationId xmlns:a16="http://schemas.microsoft.com/office/drawing/2014/main" id="{3E284932-DFDC-E286-D040-D77D04F47542}"/>
                </a:ext>
              </a:extLst>
            </p:cNvPr>
            <p:cNvSpPr/>
            <p:nvPr/>
          </p:nvSpPr>
          <p:spPr>
            <a:xfrm>
              <a:off x="4426250" y="532425"/>
              <a:ext cx="959875" cy="2063225"/>
            </a:xfrm>
            <a:custGeom>
              <a:avLst/>
              <a:gdLst/>
              <a:ahLst/>
              <a:cxnLst/>
              <a:rect l="l" t="t" r="r" b="b"/>
              <a:pathLst>
                <a:path w="38395" h="82529" extrusionOk="0">
                  <a:moveTo>
                    <a:pt x="27762" y="1"/>
                  </a:moveTo>
                  <a:cubicBezTo>
                    <a:pt x="26810" y="1"/>
                    <a:pt x="25776" y="106"/>
                    <a:pt x="24651" y="337"/>
                  </a:cubicBezTo>
                  <a:cubicBezTo>
                    <a:pt x="24651" y="337"/>
                    <a:pt x="24648" y="337"/>
                    <a:pt x="24640" y="337"/>
                  </a:cubicBezTo>
                  <a:cubicBezTo>
                    <a:pt x="24435" y="337"/>
                    <a:pt x="21423" y="461"/>
                    <a:pt x="17913" y="7609"/>
                  </a:cubicBezTo>
                  <a:cubicBezTo>
                    <a:pt x="14277" y="15014"/>
                    <a:pt x="1868" y="43701"/>
                    <a:pt x="934" y="46670"/>
                  </a:cubicBezTo>
                  <a:cubicBezTo>
                    <a:pt x="0" y="49639"/>
                    <a:pt x="12776" y="82529"/>
                    <a:pt x="12776" y="82529"/>
                  </a:cubicBezTo>
                  <a:lnTo>
                    <a:pt x="31123" y="82529"/>
                  </a:lnTo>
                  <a:lnTo>
                    <a:pt x="19948" y="49939"/>
                  </a:lnTo>
                  <a:lnTo>
                    <a:pt x="38395" y="9510"/>
                  </a:lnTo>
                  <a:cubicBezTo>
                    <a:pt x="38395" y="9510"/>
                    <a:pt x="36837" y="1"/>
                    <a:pt x="277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5">
              <a:extLst>
                <a:ext uri="{FF2B5EF4-FFF2-40B4-BE49-F238E27FC236}">
                  <a16:creationId xmlns:a16="http://schemas.microsoft.com/office/drawing/2014/main" id="{0039899C-577F-AF49-3BFC-8C32B80BF0CB}"/>
                </a:ext>
              </a:extLst>
            </p:cNvPr>
            <p:cNvSpPr/>
            <p:nvPr/>
          </p:nvSpPr>
          <p:spPr>
            <a:xfrm>
              <a:off x="4720625" y="1060375"/>
              <a:ext cx="298575" cy="298575"/>
            </a:xfrm>
            <a:custGeom>
              <a:avLst/>
              <a:gdLst/>
              <a:ahLst/>
              <a:cxnLst/>
              <a:rect l="l" t="t" r="r" b="b"/>
              <a:pathLst>
                <a:path w="11943" h="11943" extrusionOk="0">
                  <a:moveTo>
                    <a:pt x="5971" y="0"/>
                  </a:moveTo>
                  <a:cubicBezTo>
                    <a:pt x="2669" y="0"/>
                    <a:pt x="1" y="2702"/>
                    <a:pt x="1" y="5971"/>
                  </a:cubicBezTo>
                  <a:cubicBezTo>
                    <a:pt x="1" y="9274"/>
                    <a:pt x="2669" y="11942"/>
                    <a:pt x="5971" y="11942"/>
                  </a:cubicBezTo>
                  <a:cubicBezTo>
                    <a:pt x="9274" y="11942"/>
                    <a:pt x="11942" y="9274"/>
                    <a:pt x="11942" y="5971"/>
                  </a:cubicBezTo>
                  <a:cubicBezTo>
                    <a:pt x="11942" y="2702"/>
                    <a:pt x="9274" y="0"/>
                    <a:pt x="5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5">
              <a:extLst>
                <a:ext uri="{FF2B5EF4-FFF2-40B4-BE49-F238E27FC236}">
                  <a16:creationId xmlns:a16="http://schemas.microsoft.com/office/drawing/2014/main" id="{31FE7074-F1B5-9105-EC88-C827E62C5E3C}"/>
                </a:ext>
              </a:extLst>
            </p:cNvPr>
            <p:cNvSpPr/>
            <p:nvPr/>
          </p:nvSpPr>
          <p:spPr>
            <a:xfrm>
              <a:off x="4728975" y="1142925"/>
              <a:ext cx="313050" cy="217650"/>
            </a:xfrm>
            <a:custGeom>
              <a:avLst/>
              <a:gdLst/>
              <a:ahLst/>
              <a:cxnLst/>
              <a:rect l="l" t="t" r="r" b="b"/>
              <a:pathLst>
                <a:path w="12522" h="8706" extrusionOk="0">
                  <a:moveTo>
                    <a:pt x="10975" y="1"/>
                  </a:moveTo>
                  <a:lnTo>
                    <a:pt x="10975" y="34"/>
                  </a:lnTo>
                  <a:cubicBezTo>
                    <a:pt x="10986" y="57"/>
                    <a:pt x="10998" y="80"/>
                    <a:pt x="11009" y="103"/>
                  </a:cubicBezTo>
                  <a:lnTo>
                    <a:pt x="11009" y="103"/>
                  </a:lnTo>
                  <a:cubicBezTo>
                    <a:pt x="10998" y="69"/>
                    <a:pt x="10986" y="35"/>
                    <a:pt x="10975" y="1"/>
                  </a:cubicBezTo>
                  <a:close/>
                  <a:moveTo>
                    <a:pt x="11009" y="103"/>
                  </a:moveTo>
                  <a:lnTo>
                    <a:pt x="11009" y="103"/>
                  </a:lnTo>
                  <a:cubicBezTo>
                    <a:pt x="11976" y="3045"/>
                    <a:pt x="10541" y="6286"/>
                    <a:pt x="7672" y="7506"/>
                  </a:cubicBezTo>
                  <a:cubicBezTo>
                    <a:pt x="6922" y="7816"/>
                    <a:pt x="6141" y="7964"/>
                    <a:pt x="5370" y="7964"/>
                  </a:cubicBezTo>
                  <a:cubicBezTo>
                    <a:pt x="3160" y="7964"/>
                    <a:pt x="1039" y="6748"/>
                    <a:pt x="0" y="4671"/>
                  </a:cubicBezTo>
                  <a:lnTo>
                    <a:pt x="0" y="4671"/>
                  </a:lnTo>
                  <a:cubicBezTo>
                    <a:pt x="865" y="7164"/>
                    <a:pt x="3185" y="8706"/>
                    <a:pt x="5658" y="8706"/>
                  </a:cubicBezTo>
                  <a:cubicBezTo>
                    <a:pt x="6428" y="8706"/>
                    <a:pt x="7212" y="8557"/>
                    <a:pt x="7972" y="8240"/>
                  </a:cubicBezTo>
                  <a:cubicBezTo>
                    <a:pt x="11118" y="6882"/>
                    <a:pt x="12521" y="3159"/>
                    <a:pt x="11009" y="1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5">
              <a:extLst>
                <a:ext uri="{FF2B5EF4-FFF2-40B4-BE49-F238E27FC236}">
                  <a16:creationId xmlns:a16="http://schemas.microsoft.com/office/drawing/2014/main" id="{8EDB4D5D-85E8-3662-31C0-7942A12145A9}"/>
                </a:ext>
              </a:extLst>
            </p:cNvPr>
            <p:cNvSpPr/>
            <p:nvPr/>
          </p:nvSpPr>
          <p:spPr>
            <a:xfrm>
              <a:off x="4788175" y="532425"/>
              <a:ext cx="597950" cy="590500"/>
            </a:xfrm>
            <a:custGeom>
              <a:avLst/>
              <a:gdLst/>
              <a:ahLst/>
              <a:cxnLst/>
              <a:rect l="l" t="t" r="r" b="b"/>
              <a:pathLst>
                <a:path w="23918" h="23620" extrusionOk="0">
                  <a:moveTo>
                    <a:pt x="13285" y="1"/>
                  </a:moveTo>
                  <a:cubicBezTo>
                    <a:pt x="12333" y="1"/>
                    <a:pt x="11299" y="106"/>
                    <a:pt x="10174" y="337"/>
                  </a:cubicBezTo>
                  <a:cubicBezTo>
                    <a:pt x="10174" y="337"/>
                    <a:pt x="10171" y="337"/>
                    <a:pt x="10163" y="337"/>
                  </a:cubicBezTo>
                  <a:cubicBezTo>
                    <a:pt x="9958" y="337"/>
                    <a:pt x="6946" y="461"/>
                    <a:pt x="3436" y="7609"/>
                  </a:cubicBezTo>
                  <a:cubicBezTo>
                    <a:pt x="2636" y="9243"/>
                    <a:pt x="1435" y="11878"/>
                    <a:pt x="0" y="15047"/>
                  </a:cubicBezTo>
                  <a:cubicBezTo>
                    <a:pt x="4537" y="15081"/>
                    <a:pt x="13610" y="16181"/>
                    <a:pt x="17446" y="23620"/>
                  </a:cubicBezTo>
                  <a:lnTo>
                    <a:pt x="23918" y="9510"/>
                  </a:lnTo>
                  <a:cubicBezTo>
                    <a:pt x="23918" y="9510"/>
                    <a:pt x="22360" y="1"/>
                    <a:pt x="13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5">
              <a:extLst>
                <a:ext uri="{FF2B5EF4-FFF2-40B4-BE49-F238E27FC236}">
                  <a16:creationId xmlns:a16="http://schemas.microsoft.com/office/drawing/2014/main" id="{8B9B0CBF-5EDA-BF85-151B-7A7EC8E01D53}"/>
                </a:ext>
              </a:extLst>
            </p:cNvPr>
            <p:cNvSpPr/>
            <p:nvPr/>
          </p:nvSpPr>
          <p:spPr>
            <a:xfrm>
              <a:off x="4441250" y="1480675"/>
              <a:ext cx="229375" cy="509550"/>
            </a:xfrm>
            <a:custGeom>
              <a:avLst/>
              <a:gdLst/>
              <a:ahLst/>
              <a:cxnLst/>
              <a:rect l="l" t="t" r="r" b="b"/>
              <a:pathLst>
                <a:path w="9175" h="20382" extrusionOk="0">
                  <a:moveTo>
                    <a:pt x="3904" y="0"/>
                  </a:moveTo>
                  <a:lnTo>
                    <a:pt x="3904" y="0"/>
                  </a:lnTo>
                  <a:cubicBezTo>
                    <a:pt x="2002" y="4437"/>
                    <a:pt x="635" y="7839"/>
                    <a:pt x="334" y="8773"/>
                  </a:cubicBezTo>
                  <a:cubicBezTo>
                    <a:pt x="1" y="9807"/>
                    <a:pt x="1402" y="14611"/>
                    <a:pt x="3337" y="20382"/>
                  </a:cubicBezTo>
                  <a:cubicBezTo>
                    <a:pt x="9174" y="9707"/>
                    <a:pt x="5605" y="2469"/>
                    <a:pt x="39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5">
              <a:extLst>
                <a:ext uri="{FF2B5EF4-FFF2-40B4-BE49-F238E27FC236}">
                  <a16:creationId xmlns:a16="http://schemas.microsoft.com/office/drawing/2014/main" id="{F3D0C361-388B-292D-98DE-B401F8A2749C}"/>
                </a:ext>
              </a:extLst>
            </p:cNvPr>
            <p:cNvSpPr/>
            <p:nvPr/>
          </p:nvSpPr>
          <p:spPr>
            <a:xfrm>
              <a:off x="4875725" y="1649125"/>
              <a:ext cx="49250" cy="130950"/>
            </a:xfrm>
            <a:custGeom>
              <a:avLst/>
              <a:gdLst/>
              <a:ahLst/>
              <a:cxnLst/>
              <a:rect l="l" t="t" r="r" b="b"/>
              <a:pathLst>
                <a:path w="1970" h="5238" fill="none" extrusionOk="0">
                  <a:moveTo>
                    <a:pt x="1969" y="5237"/>
                  </a:moveTo>
                  <a:lnTo>
                    <a:pt x="1" y="0"/>
                  </a:lnTo>
                </a:path>
              </a:pathLst>
            </a:custGeom>
            <a:noFill/>
            <a:ln w="28575"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5">
              <a:extLst>
                <a:ext uri="{FF2B5EF4-FFF2-40B4-BE49-F238E27FC236}">
                  <a16:creationId xmlns:a16="http://schemas.microsoft.com/office/drawing/2014/main" id="{970EE82C-F617-57E5-7017-565CC66B6A2A}"/>
                </a:ext>
              </a:extLst>
            </p:cNvPr>
            <p:cNvSpPr/>
            <p:nvPr/>
          </p:nvSpPr>
          <p:spPr>
            <a:xfrm>
              <a:off x="4835700" y="1170450"/>
              <a:ext cx="53400" cy="54225"/>
            </a:xfrm>
            <a:custGeom>
              <a:avLst/>
              <a:gdLst/>
              <a:ahLst/>
              <a:cxnLst/>
              <a:rect l="l" t="t" r="r" b="b"/>
              <a:pathLst>
                <a:path w="2136" h="2169" extrusionOk="0">
                  <a:moveTo>
                    <a:pt x="1068" y="0"/>
                  </a:moveTo>
                  <a:cubicBezTo>
                    <a:pt x="468" y="0"/>
                    <a:pt x="1" y="501"/>
                    <a:pt x="1" y="1068"/>
                  </a:cubicBezTo>
                  <a:cubicBezTo>
                    <a:pt x="1" y="1668"/>
                    <a:pt x="468" y="2169"/>
                    <a:pt x="1068" y="2169"/>
                  </a:cubicBezTo>
                  <a:cubicBezTo>
                    <a:pt x="1669" y="2169"/>
                    <a:pt x="2136" y="1668"/>
                    <a:pt x="2136" y="1068"/>
                  </a:cubicBezTo>
                  <a:cubicBezTo>
                    <a:pt x="2136" y="501"/>
                    <a:pt x="1669" y="0"/>
                    <a:pt x="1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5">
              <a:extLst>
                <a:ext uri="{FF2B5EF4-FFF2-40B4-BE49-F238E27FC236}">
                  <a16:creationId xmlns:a16="http://schemas.microsoft.com/office/drawing/2014/main" id="{ACFA8273-8E93-83B4-43F3-2B26F5184212}"/>
                </a:ext>
              </a:extLst>
            </p:cNvPr>
            <p:cNvSpPr/>
            <p:nvPr/>
          </p:nvSpPr>
          <p:spPr>
            <a:xfrm>
              <a:off x="4808200" y="1142925"/>
              <a:ext cx="108425" cy="108450"/>
            </a:xfrm>
            <a:custGeom>
              <a:avLst/>
              <a:gdLst/>
              <a:ahLst/>
              <a:cxnLst/>
              <a:rect l="l" t="t" r="r" b="b"/>
              <a:pathLst>
                <a:path w="4337" h="4338" fill="none" extrusionOk="0">
                  <a:moveTo>
                    <a:pt x="4336" y="2169"/>
                  </a:moveTo>
                  <a:cubicBezTo>
                    <a:pt x="4336" y="3370"/>
                    <a:pt x="3369" y="4337"/>
                    <a:pt x="2168" y="4337"/>
                  </a:cubicBezTo>
                  <a:cubicBezTo>
                    <a:pt x="967" y="4337"/>
                    <a:pt x="0" y="3370"/>
                    <a:pt x="0" y="2169"/>
                  </a:cubicBezTo>
                  <a:cubicBezTo>
                    <a:pt x="0" y="968"/>
                    <a:pt x="967" y="1"/>
                    <a:pt x="2168" y="1"/>
                  </a:cubicBezTo>
                  <a:cubicBezTo>
                    <a:pt x="3369" y="1"/>
                    <a:pt x="4336" y="968"/>
                    <a:pt x="4336" y="2169"/>
                  </a:cubicBezTo>
                  <a:close/>
                </a:path>
              </a:pathLst>
            </a:custGeom>
            <a:noFill/>
            <a:ln w="2857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5">
              <a:extLst>
                <a:ext uri="{FF2B5EF4-FFF2-40B4-BE49-F238E27FC236}">
                  <a16:creationId xmlns:a16="http://schemas.microsoft.com/office/drawing/2014/main" id="{7B55429D-E6AF-A1D5-1CED-521989D77682}"/>
                </a:ext>
              </a:extLst>
            </p:cNvPr>
            <p:cNvSpPr/>
            <p:nvPr/>
          </p:nvSpPr>
          <p:spPr>
            <a:xfrm>
              <a:off x="5092225" y="1122925"/>
              <a:ext cx="454850" cy="540700"/>
            </a:xfrm>
            <a:custGeom>
              <a:avLst/>
              <a:gdLst/>
              <a:ahLst/>
              <a:cxnLst/>
              <a:rect l="l" t="t" r="r" b="b"/>
              <a:pathLst>
                <a:path w="18194" h="21628" extrusionOk="0">
                  <a:moveTo>
                    <a:pt x="18194" y="0"/>
                  </a:moveTo>
                  <a:lnTo>
                    <a:pt x="18194" y="0"/>
                  </a:lnTo>
                  <a:cubicBezTo>
                    <a:pt x="18127" y="133"/>
                    <a:pt x="11822" y="11275"/>
                    <a:pt x="6152" y="15411"/>
                  </a:cubicBezTo>
                  <a:cubicBezTo>
                    <a:pt x="1612" y="18723"/>
                    <a:pt x="1" y="21628"/>
                    <a:pt x="1678" y="21628"/>
                  </a:cubicBezTo>
                  <a:cubicBezTo>
                    <a:pt x="2096" y="21628"/>
                    <a:pt x="2718" y="21448"/>
                    <a:pt x="3550" y="21048"/>
                  </a:cubicBezTo>
                  <a:cubicBezTo>
                    <a:pt x="6418" y="19647"/>
                    <a:pt x="13157" y="12976"/>
                    <a:pt x="17093" y="8906"/>
                  </a:cubicBezTo>
                  <a:cubicBezTo>
                    <a:pt x="17593" y="5704"/>
                    <a:pt x="17960" y="2735"/>
                    <a:pt x="18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5">
              <a:extLst>
                <a:ext uri="{FF2B5EF4-FFF2-40B4-BE49-F238E27FC236}">
                  <a16:creationId xmlns:a16="http://schemas.microsoft.com/office/drawing/2014/main" id="{9D80164A-1443-0BAC-132E-BAE23797FEE6}"/>
                </a:ext>
              </a:extLst>
            </p:cNvPr>
            <p:cNvSpPr/>
            <p:nvPr/>
          </p:nvSpPr>
          <p:spPr>
            <a:xfrm>
              <a:off x="4549675" y="1026175"/>
              <a:ext cx="102600" cy="335275"/>
            </a:xfrm>
            <a:custGeom>
              <a:avLst/>
              <a:gdLst/>
              <a:ahLst/>
              <a:cxnLst/>
              <a:rect l="l" t="t" r="r" b="b"/>
              <a:pathLst>
                <a:path w="4104" h="13411" extrusionOk="0">
                  <a:moveTo>
                    <a:pt x="4103" y="1"/>
                  </a:moveTo>
                  <a:lnTo>
                    <a:pt x="4103" y="1"/>
                  </a:lnTo>
                  <a:cubicBezTo>
                    <a:pt x="0" y="3503"/>
                    <a:pt x="0" y="9874"/>
                    <a:pt x="4103" y="13410"/>
                  </a:cubicBezTo>
                  <a:cubicBezTo>
                    <a:pt x="3169" y="11275"/>
                    <a:pt x="2702" y="9007"/>
                    <a:pt x="2702" y="6705"/>
                  </a:cubicBezTo>
                  <a:cubicBezTo>
                    <a:pt x="2702" y="4404"/>
                    <a:pt x="3169" y="2102"/>
                    <a:pt x="4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5">
              <a:extLst>
                <a:ext uri="{FF2B5EF4-FFF2-40B4-BE49-F238E27FC236}">
                  <a16:creationId xmlns:a16="http://schemas.microsoft.com/office/drawing/2014/main" id="{A3F427AA-023E-9972-A6F0-408F29DC5F5F}"/>
                </a:ext>
              </a:extLst>
            </p:cNvPr>
            <p:cNvSpPr/>
            <p:nvPr/>
          </p:nvSpPr>
          <p:spPr>
            <a:xfrm>
              <a:off x="4396225" y="953625"/>
              <a:ext cx="146800" cy="479525"/>
            </a:xfrm>
            <a:custGeom>
              <a:avLst/>
              <a:gdLst/>
              <a:ahLst/>
              <a:cxnLst/>
              <a:rect l="l" t="t" r="r" b="b"/>
              <a:pathLst>
                <a:path w="5872" h="19181" extrusionOk="0">
                  <a:moveTo>
                    <a:pt x="5871" y="0"/>
                  </a:moveTo>
                  <a:cubicBezTo>
                    <a:pt x="1" y="5037"/>
                    <a:pt x="1" y="14144"/>
                    <a:pt x="5871" y="19181"/>
                  </a:cubicBezTo>
                  <a:cubicBezTo>
                    <a:pt x="4537" y="16179"/>
                    <a:pt x="3870" y="12910"/>
                    <a:pt x="3870" y="9607"/>
                  </a:cubicBezTo>
                  <a:cubicBezTo>
                    <a:pt x="3870" y="6305"/>
                    <a:pt x="4537" y="3036"/>
                    <a:pt x="5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5">
              <a:extLst>
                <a:ext uri="{FF2B5EF4-FFF2-40B4-BE49-F238E27FC236}">
                  <a16:creationId xmlns:a16="http://schemas.microsoft.com/office/drawing/2014/main" id="{726DD344-CB57-2384-DBEF-A39CB270298B}"/>
                </a:ext>
              </a:extLst>
            </p:cNvPr>
            <p:cNvSpPr/>
            <p:nvPr/>
          </p:nvSpPr>
          <p:spPr>
            <a:xfrm>
              <a:off x="5086725" y="1026175"/>
              <a:ext cx="103425" cy="335275"/>
            </a:xfrm>
            <a:custGeom>
              <a:avLst/>
              <a:gdLst/>
              <a:ahLst/>
              <a:cxnLst/>
              <a:rect l="l" t="t" r="r" b="b"/>
              <a:pathLst>
                <a:path w="4137" h="13411" extrusionOk="0">
                  <a:moveTo>
                    <a:pt x="0" y="1"/>
                  </a:moveTo>
                  <a:lnTo>
                    <a:pt x="0" y="1"/>
                  </a:lnTo>
                  <a:cubicBezTo>
                    <a:pt x="934" y="2102"/>
                    <a:pt x="1435" y="4404"/>
                    <a:pt x="1435" y="6705"/>
                  </a:cubicBezTo>
                  <a:cubicBezTo>
                    <a:pt x="1435" y="9007"/>
                    <a:pt x="934" y="11275"/>
                    <a:pt x="0" y="13410"/>
                  </a:cubicBezTo>
                  <a:cubicBezTo>
                    <a:pt x="4137" y="9874"/>
                    <a:pt x="4137" y="350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5">
              <a:extLst>
                <a:ext uri="{FF2B5EF4-FFF2-40B4-BE49-F238E27FC236}">
                  <a16:creationId xmlns:a16="http://schemas.microsoft.com/office/drawing/2014/main" id="{386A3E76-31A9-CB44-0A4A-97B4F7A3887C}"/>
                </a:ext>
              </a:extLst>
            </p:cNvPr>
            <p:cNvSpPr/>
            <p:nvPr/>
          </p:nvSpPr>
          <p:spPr>
            <a:xfrm>
              <a:off x="5195975" y="953625"/>
              <a:ext cx="147625" cy="479525"/>
            </a:xfrm>
            <a:custGeom>
              <a:avLst/>
              <a:gdLst/>
              <a:ahLst/>
              <a:cxnLst/>
              <a:rect l="l" t="t" r="r" b="b"/>
              <a:pathLst>
                <a:path w="5905" h="19181" extrusionOk="0">
                  <a:moveTo>
                    <a:pt x="0" y="0"/>
                  </a:moveTo>
                  <a:lnTo>
                    <a:pt x="0" y="0"/>
                  </a:lnTo>
                  <a:cubicBezTo>
                    <a:pt x="1334" y="3036"/>
                    <a:pt x="2035" y="6305"/>
                    <a:pt x="2035" y="9607"/>
                  </a:cubicBezTo>
                  <a:cubicBezTo>
                    <a:pt x="2035" y="12910"/>
                    <a:pt x="1334" y="16179"/>
                    <a:pt x="0" y="19181"/>
                  </a:cubicBezTo>
                  <a:cubicBezTo>
                    <a:pt x="5904" y="14144"/>
                    <a:pt x="5904" y="503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2" name="Google Shape;2582;p85">
            <a:extLst>
              <a:ext uri="{FF2B5EF4-FFF2-40B4-BE49-F238E27FC236}">
                <a16:creationId xmlns:a16="http://schemas.microsoft.com/office/drawing/2014/main" id="{478B15A6-E44C-C949-E439-0B7F1A01DAB9}"/>
              </a:ext>
            </a:extLst>
          </p:cNvPr>
          <p:cNvSpPr/>
          <p:nvPr/>
        </p:nvSpPr>
        <p:spPr>
          <a:xfrm>
            <a:off x="8360249" y="3864703"/>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5">
            <a:extLst>
              <a:ext uri="{FF2B5EF4-FFF2-40B4-BE49-F238E27FC236}">
                <a16:creationId xmlns:a16="http://schemas.microsoft.com/office/drawing/2014/main" id="{48A10D98-B713-7CB8-DDE7-10F5349A6C89}"/>
              </a:ext>
            </a:extLst>
          </p:cNvPr>
          <p:cNvSpPr/>
          <p:nvPr/>
        </p:nvSpPr>
        <p:spPr>
          <a:xfrm>
            <a:off x="4524800" y="43132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4" name="Google Shape;2584;p85">
            <a:extLst>
              <a:ext uri="{FF2B5EF4-FFF2-40B4-BE49-F238E27FC236}">
                <a16:creationId xmlns:a16="http://schemas.microsoft.com/office/drawing/2014/main" id="{59C81BC0-4C56-F1DB-C9CB-9718E46D5AE8}"/>
              </a:ext>
            </a:extLst>
          </p:cNvPr>
          <p:cNvGrpSpPr/>
          <p:nvPr/>
        </p:nvGrpSpPr>
        <p:grpSpPr>
          <a:xfrm rot="-7140317">
            <a:off x="5186674" y="3362068"/>
            <a:ext cx="643533" cy="377037"/>
            <a:chOff x="-1131628" y="1250953"/>
            <a:chExt cx="695437" cy="407447"/>
          </a:xfrm>
        </p:grpSpPr>
        <p:sp>
          <p:nvSpPr>
            <p:cNvPr id="2585" name="Google Shape;2585;p85">
              <a:extLst>
                <a:ext uri="{FF2B5EF4-FFF2-40B4-BE49-F238E27FC236}">
                  <a16:creationId xmlns:a16="http://schemas.microsoft.com/office/drawing/2014/main" id="{E364F15F-D3AA-7389-7408-5DFF1C6C5278}"/>
                </a:ext>
              </a:extLst>
            </p:cNvPr>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5">
              <a:extLst>
                <a:ext uri="{FF2B5EF4-FFF2-40B4-BE49-F238E27FC236}">
                  <a16:creationId xmlns:a16="http://schemas.microsoft.com/office/drawing/2014/main" id="{87AD20EE-AA68-15F5-9538-DD74EBCBCBC9}"/>
                </a:ext>
              </a:extLst>
            </p:cNvPr>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5">
              <a:extLst>
                <a:ext uri="{FF2B5EF4-FFF2-40B4-BE49-F238E27FC236}">
                  <a16:creationId xmlns:a16="http://schemas.microsoft.com/office/drawing/2014/main" id="{D749F3EE-3A75-880F-7932-F7C128448738}"/>
                </a:ext>
              </a:extLst>
            </p:cNvPr>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8" name="Google Shape;2588;p85">
            <a:hlinkClick r:id="rId3" action="ppaction://hlinksldjump"/>
            <a:extLst>
              <a:ext uri="{FF2B5EF4-FFF2-40B4-BE49-F238E27FC236}">
                <a16:creationId xmlns:a16="http://schemas.microsoft.com/office/drawing/2014/main" id="{26D60EE0-8CF8-CB97-168D-BDD05A323042}"/>
              </a:ext>
            </a:extLst>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2589" name="Google Shape;2589;p85">
            <a:hlinkClick r:id="rId4" action="ppaction://hlinksldjump"/>
            <a:extLst>
              <a:ext uri="{FF2B5EF4-FFF2-40B4-BE49-F238E27FC236}">
                <a16:creationId xmlns:a16="http://schemas.microsoft.com/office/drawing/2014/main" id="{7BCB0063-B7EB-861A-73FE-20E7C5A7C23E}"/>
              </a:ext>
            </a:extLst>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3</a:t>
            </a:r>
            <a:endParaRPr>
              <a:solidFill>
                <a:schemeClr val="accent5"/>
              </a:solidFill>
              <a:latin typeface="Bungee"/>
              <a:ea typeface="Bungee"/>
              <a:cs typeface="Bungee"/>
              <a:sym typeface="Bungee"/>
            </a:endParaRPr>
          </a:p>
        </p:txBody>
      </p:sp>
      <p:sp>
        <p:nvSpPr>
          <p:cNvPr id="2590" name="Google Shape;2590;p85">
            <a:hlinkClick r:id="" action="ppaction://hlinkshowjump?jump=nextslide"/>
            <a:extLst>
              <a:ext uri="{FF2B5EF4-FFF2-40B4-BE49-F238E27FC236}">
                <a16:creationId xmlns:a16="http://schemas.microsoft.com/office/drawing/2014/main" id="{02C95C35-007D-12C5-C16A-EBDEA5A47643}"/>
              </a:ext>
            </a:extLst>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91" name="Google Shape;2591;p85">
            <a:hlinkClick r:id="" action="ppaction://hlinkshowjump?jump=previousslide"/>
            <a:extLst>
              <a:ext uri="{FF2B5EF4-FFF2-40B4-BE49-F238E27FC236}">
                <a16:creationId xmlns:a16="http://schemas.microsoft.com/office/drawing/2014/main" id="{F24E7EA4-E779-9B4F-30CC-9C21C1EE5522}"/>
              </a:ext>
            </a:extLst>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 name="مربع نص 6">
            <a:extLst>
              <a:ext uri="{FF2B5EF4-FFF2-40B4-BE49-F238E27FC236}">
                <a16:creationId xmlns:a16="http://schemas.microsoft.com/office/drawing/2014/main" id="{44F668E3-730D-9861-292E-34C50CE3A80B}"/>
              </a:ext>
            </a:extLst>
          </p:cNvPr>
          <p:cNvSpPr txBox="1"/>
          <p:nvPr/>
        </p:nvSpPr>
        <p:spPr>
          <a:xfrm>
            <a:off x="423746" y="1204733"/>
            <a:ext cx="4565617" cy="1169551"/>
          </a:xfrm>
          <a:prstGeom prst="rect">
            <a:avLst/>
          </a:prstGeom>
          <a:noFill/>
        </p:spPr>
        <p:txBody>
          <a:bodyPr wrap="square" rtlCol="1">
            <a:spAutoFit/>
          </a:bodyPr>
          <a:lstStyle/>
          <a:p>
            <a:pPr marL="285750" indent="-285750">
              <a:buClr>
                <a:srgbClr val="FE5145"/>
              </a:buClr>
              <a:buFont typeface="Wingdings" panose="05000000000000000000" pitchFamily="2" charset="2"/>
              <a:buChar char="v"/>
            </a:pPr>
            <a:r>
              <a:rPr lang="en-US" dirty="0">
                <a:solidFill>
                  <a:srgbClr val="F6EFE4"/>
                </a:solidFill>
                <a:latin typeface="Cairo" panose="020B0604020202020204" charset="-78"/>
                <a:cs typeface="Cairo" panose="020B0604020202020204" charset="-78"/>
              </a:rPr>
              <a:t>Selected features based on domain knowledge and correlation analysis.</a:t>
            </a:r>
          </a:p>
          <a:p>
            <a:pPr marL="285750" indent="-285750">
              <a:buClr>
                <a:srgbClr val="FE5145"/>
              </a:buClr>
              <a:buFont typeface="Wingdings" panose="05000000000000000000" pitchFamily="2" charset="2"/>
              <a:buChar char="v"/>
            </a:pPr>
            <a:endParaRPr lang="en-US" dirty="0">
              <a:solidFill>
                <a:srgbClr val="F6EFE4"/>
              </a:solidFill>
              <a:latin typeface="Cairo" panose="020B0604020202020204" charset="-78"/>
              <a:cs typeface="Cairo" panose="020B0604020202020204" charset="-78"/>
            </a:endParaRPr>
          </a:p>
          <a:p>
            <a:pPr marL="285750" indent="-285750">
              <a:buClr>
                <a:srgbClr val="FE5145"/>
              </a:buClr>
              <a:buFont typeface="Wingdings" panose="05000000000000000000" pitchFamily="2" charset="2"/>
              <a:buChar char="v"/>
            </a:pPr>
            <a:r>
              <a:rPr lang="en-US" dirty="0">
                <a:solidFill>
                  <a:srgbClr val="F6EFE4"/>
                </a:solidFill>
                <a:latin typeface="Cairo" panose="020B0604020202020204" charset="-78"/>
                <a:cs typeface="Cairo" panose="020B0604020202020204" charset="-78"/>
              </a:rPr>
              <a:t>Created new features if necessary for better prediction.</a:t>
            </a:r>
            <a:endParaRPr lang="ar-EG" dirty="0">
              <a:solidFill>
                <a:srgbClr val="F6EFE4"/>
              </a:solidFill>
              <a:latin typeface="Cairo" panose="020B0604020202020204" charset="-78"/>
              <a:cs typeface="Cairo" panose="020B0604020202020204" charset="-78"/>
            </a:endParaRPr>
          </a:p>
        </p:txBody>
      </p:sp>
      <p:sp>
        <p:nvSpPr>
          <p:cNvPr id="10" name="Google Shape;2563;p85">
            <a:extLst>
              <a:ext uri="{FF2B5EF4-FFF2-40B4-BE49-F238E27FC236}">
                <a16:creationId xmlns:a16="http://schemas.microsoft.com/office/drawing/2014/main" id="{779C2AD9-E839-BF23-2568-ACBDA0199A3C}"/>
              </a:ext>
            </a:extLst>
          </p:cNvPr>
          <p:cNvSpPr txBox="1">
            <a:spLocks/>
          </p:cNvSpPr>
          <p:nvPr/>
        </p:nvSpPr>
        <p:spPr>
          <a:xfrm>
            <a:off x="1144860" y="2473022"/>
            <a:ext cx="3315628" cy="53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Bungee"/>
              <a:buNone/>
              <a:defRPr sz="1800" b="0" i="0" u="none" strike="noStrike" cap="none">
                <a:solidFill>
                  <a:schemeClr val="dk1"/>
                </a:solidFill>
                <a:latin typeface="Bungee"/>
                <a:ea typeface="Bungee"/>
                <a:cs typeface="Bungee"/>
                <a:sym typeface="Bungee"/>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algn="ctr"/>
            <a:r>
              <a:rPr lang="en-US" dirty="0"/>
              <a:t>Model Selection and Training</a:t>
            </a:r>
          </a:p>
        </p:txBody>
      </p:sp>
      <p:sp>
        <p:nvSpPr>
          <p:cNvPr id="11" name="مربع نص 10">
            <a:extLst>
              <a:ext uri="{FF2B5EF4-FFF2-40B4-BE49-F238E27FC236}">
                <a16:creationId xmlns:a16="http://schemas.microsoft.com/office/drawing/2014/main" id="{9E6E632A-66B3-79B2-00A4-50015F50D0DA}"/>
              </a:ext>
            </a:extLst>
          </p:cNvPr>
          <p:cNvSpPr txBox="1"/>
          <p:nvPr/>
        </p:nvSpPr>
        <p:spPr>
          <a:xfrm>
            <a:off x="289932" y="3096721"/>
            <a:ext cx="5024874" cy="1384995"/>
          </a:xfrm>
          <a:prstGeom prst="rect">
            <a:avLst/>
          </a:prstGeom>
          <a:noFill/>
        </p:spPr>
        <p:txBody>
          <a:bodyPr wrap="square" rtlCol="1">
            <a:spAutoFit/>
          </a:bodyPr>
          <a:lstStyle/>
          <a:p>
            <a:pPr marL="285750" indent="-285750">
              <a:buClr>
                <a:srgbClr val="FE5145"/>
              </a:buClr>
              <a:buFont typeface="Wingdings" panose="05000000000000000000" pitchFamily="2" charset="2"/>
              <a:buChar char="v"/>
            </a:pPr>
            <a:r>
              <a:rPr lang="en-US" dirty="0">
                <a:solidFill>
                  <a:srgbClr val="F6EFE4"/>
                </a:solidFill>
                <a:latin typeface="Cairo" panose="020B0604020202020204" charset="-78"/>
                <a:cs typeface="Cairo" panose="020B0604020202020204" charset="-78"/>
              </a:rPr>
              <a:t>Applied multiple machine learning algorithms: Logistic Regression, Decision Trees, Random Forests, Gradient Boosting, and Support Vector Classifier (SVC).</a:t>
            </a:r>
          </a:p>
          <a:p>
            <a:pPr marL="285750" indent="-285750">
              <a:buClr>
                <a:srgbClr val="FE5145"/>
              </a:buClr>
              <a:buFont typeface="Wingdings" panose="05000000000000000000" pitchFamily="2" charset="2"/>
              <a:buChar char="v"/>
            </a:pPr>
            <a:endParaRPr lang="en-US" dirty="0">
              <a:solidFill>
                <a:srgbClr val="F6EFE4"/>
              </a:solidFill>
              <a:latin typeface="Cairo" panose="020B0604020202020204" charset="-78"/>
              <a:cs typeface="Cairo" panose="020B0604020202020204" charset="-78"/>
            </a:endParaRPr>
          </a:p>
          <a:p>
            <a:pPr marL="285750" indent="-285750">
              <a:buClr>
                <a:srgbClr val="FE5145"/>
              </a:buClr>
              <a:buFont typeface="Wingdings" panose="05000000000000000000" pitchFamily="2" charset="2"/>
              <a:buChar char="v"/>
            </a:pPr>
            <a:r>
              <a:rPr lang="en-US" dirty="0">
                <a:solidFill>
                  <a:srgbClr val="F6EFE4"/>
                </a:solidFill>
                <a:latin typeface="Cairo" panose="020B0604020202020204" charset="-78"/>
                <a:cs typeface="Cairo" panose="020B0604020202020204" charset="-78"/>
              </a:rPr>
              <a:t>Used </a:t>
            </a:r>
            <a:r>
              <a:rPr lang="en-US" b="1" dirty="0">
                <a:solidFill>
                  <a:srgbClr val="FE5145"/>
                </a:solidFill>
                <a:latin typeface="Cairo" panose="020B0604020202020204" charset="-78"/>
                <a:cs typeface="Cairo" panose="020B0604020202020204" charset="-78"/>
              </a:rPr>
              <a:t>GridSearchCV</a:t>
            </a:r>
            <a:r>
              <a:rPr lang="en-US" dirty="0">
                <a:solidFill>
                  <a:srgbClr val="F6EFE4"/>
                </a:solidFill>
                <a:latin typeface="Cairo" panose="020B0604020202020204" charset="-78"/>
                <a:cs typeface="Cairo" panose="020B0604020202020204" charset="-78"/>
              </a:rPr>
              <a:t> for hyperparameter tuning to optimize model performance.</a:t>
            </a:r>
            <a:endParaRPr lang="ar-EG" dirty="0">
              <a:solidFill>
                <a:srgbClr val="F6EFE4"/>
              </a:solidFill>
              <a:latin typeface="Cairo" panose="020B0604020202020204" charset="-78"/>
              <a:cs typeface="Cairo" panose="020B0604020202020204" charset="-78"/>
            </a:endParaRPr>
          </a:p>
        </p:txBody>
      </p:sp>
    </p:spTree>
    <p:extLst>
      <p:ext uri="{BB962C8B-B14F-4D97-AF65-F5344CB8AC3E}">
        <p14:creationId xmlns:p14="http://schemas.microsoft.com/office/powerpoint/2010/main" val="284713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65"/>
                                        </p:tgtEl>
                                        <p:attrNameLst>
                                          <p:attrName>style.visibility</p:attrName>
                                        </p:attrNameLst>
                                      </p:cBhvr>
                                      <p:to>
                                        <p:strVal val="visible"/>
                                      </p:to>
                                    </p:set>
                                    <p:animEffect transition="in" filter="fade">
                                      <p:cBhvr>
                                        <p:cTn id="7" dur="1000"/>
                                        <p:tgtEl>
                                          <p:spTgt spid="2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61">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847" name="Google Shape;847;p61">
            <a:hlinkClick r:id="rId3"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0</a:t>
            </a:r>
            <a:endParaRPr>
              <a:solidFill>
                <a:schemeClr val="accent5"/>
              </a:solidFill>
              <a:latin typeface="Bungee"/>
              <a:ea typeface="Bungee"/>
              <a:cs typeface="Bungee"/>
              <a:sym typeface="Bungee"/>
            </a:endParaRPr>
          </a:p>
        </p:txBody>
      </p:sp>
      <p:grpSp>
        <p:nvGrpSpPr>
          <p:cNvPr id="848" name="Google Shape;848;p61"/>
          <p:cNvGrpSpPr/>
          <p:nvPr/>
        </p:nvGrpSpPr>
        <p:grpSpPr>
          <a:xfrm>
            <a:off x="-114450" y="-16525"/>
            <a:ext cx="2899575" cy="5212075"/>
            <a:chOff x="-114450" y="-16525"/>
            <a:chExt cx="2899575" cy="5212075"/>
          </a:xfrm>
        </p:grpSpPr>
        <p:grpSp>
          <p:nvGrpSpPr>
            <p:cNvPr id="849" name="Google Shape;849;p61"/>
            <p:cNvGrpSpPr/>
            <p:nvPr/>
          </p:nvGrpSpPr>
          <p:grpSpPr>
            <a:xfrm>
              <a:off x="-114450" y="-16525"/>
              <a:ext cx="2899575" cy="5212075"/>
              <a:chOff x="-114450" y="-16525"/>
              <a:chExt cx="2899575" cy="5212075"/>
            </a:xfrm>
          </p:grpSpPr>
          <p:grpSp>
            <p:nvGrpSpPr>
              <p:cNvPr id="850" name="Google Shape;850;p61"/>
              <p:cNvGrpSpPr/>
              <p:nvPr/>
            </p:nvGrpSpPr>
            <p:grpSpPr>
              <a:xfrm>
                <a:off x="-114450" y="-16525"/>
                <a:ext cx="2899575" cy="5212075"/>
                <a:chOff x="2352700" y="238125"/>
                <a:chExt cx="2899575" cy="5212075"/>
              </a:xfrm>
            </p:grpSpPr>
            <p:sp>
              <p:nvSpPr>
                <p:cNvPr id="851" name="Google Shape;851;p61"/>
                <p:cNvSpPr/>
                <p:nvPr/>
              </p:nvSpPr>
              <p:spPr>
                <a:xfrm>
                  <a:off x="4344275" y="1712225"/>
                  <a:ext cx="254200" cy="1065225"/>
                </a:xfrm>
                <a:custGeom>
                  <a:avLst/>
                  <a:gdLst/>
                  <a:ahLst/>
                  <a:cxnLst/>
                  <a:rect l="l" t="t" r="r" b="b"/>
                  <a:pathLst>
                    <a:path w="10168" h="42609" extrusionOk="0">
                      <a:moveTo>
                        <a:pt x="4259" y="0"/>
                      </a:moveTo>
                      <a:cubicBezTo>
                        <a:pt x="1839" y="0"/>
                        <a:pt x="1" y="1847"/>
                        <a:pt x="60" y="4415"/>
                      </a:cubicBezTo>
                      <a:lnTo>
                        <a:pt x="894" y="37705"/>
                      </a:lnTo>
                      <a:cubicBezTo>
                        <a:pt x="961" y="40074"/>
                        <a:pt x="3096" y="42609"/>
                        <a:pt x="5664" y="42609"/>
                      </a:cubicBezTo>
                      <a:cubicBezTo>
                        <a:pt x="8166" y="42609"/>
                        <a:pt x="10168" y="40140"/>
                        <a:pt x="10134" y="37839"/>
                      </a:cubicBezTo>
                      <a:lnTo>
                        <a:pt x="10134" y="6249"/>
                      </a:lnTo>
                      <a:cubicBezTo>
                        <a:pt x="10134" y="3514"/>
                        <a:pt x="7899" y="545"/>
                        <a:pt x="5131" y="78"/>
                      </a:cubicBezTo>
                      <a:cubicBezTo>
                        <a:pt x="4833" y="26"/>
                        <a:pt x="4542" y="0"/>
                        <a:pt x="4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1"/>
                <p:cNvSpPr/>
                <p:nvPr/>
              </p:nvSpPr>
              <p:spPr>
                <a:xfrm>
                  <a:off x="3886275" y="285650"/>
                  <a:ext cx="823950" cy="717200"/>
                </a:xfrm>
                <a:custGeom>
                  <a:avLst/>
                  <a:gdLst/>
                  <a:ahLst/>
                  <a:cxnLst/>
                  <a:rect l="l" t="t" r="r" b="b"/>
                  <a:pathLst>
                    <a:path w="32958" h="28688" extrusionOk="0">
                      <a:moveTo>
                        <a:pt x="1268" y="0"/>
                      </a:moveTo>
                      <a:cubicBezTo>
                        <a:pt x="1402" y="6071"/>
                        <a:pt x="1468" y="18247"/>
                        <a:pt x="1" y="28688"/>
                      </a:cubicBezTo>
                      <a:lnTo>
                        <a:pt x="32957" y="28688"/>
                      </a:lnTo>
                      <a:cubicBezTo>
                        <a:pt x="32957" y="28688"/>
                        <a:pt x="32124" y="21649"/>
                        <a:pt x="31657" y="13176"/>
                      </a:cubicBezTo>
                      <a:cubicBezTo>
                        <a:pt x="31456" y="8773"/>
                        <a:pt x="31623" y="4370"/>
                        <a:pt x="32124" y="0"/>
                      </a:cubicBezTo>
                      <a:close/>
                    </a:path>
                  </a:pathLst>
                </a:custGeom>
                <a:solidFill>
                  <a:srgbClr val="E6B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1"/>
                <p:cNvSpPr/>
                <p:nvPr/>
              </p:nvSpPr>
              <p:spPr>
                <a:xfrm>
                  <a:off x="3715325" y="720125"/>
                  <a:ext cx="1504750" cy="1382100"/>
                </a:xfrm>
                <a:custGeom>
                  <a:avLst/>
                  <a:gdLst/>
                  <a:ahLst/>
                  <a:cxnLst/>
                  <a:rect l="l" t="t" r="r" b="b"/>
                  <a:pathLst>
                    <a:path w="60190" h="55284" extrusionOk="0">
                      <a:moveTo>
                        <a:pt x="23617" y="0"/>
                      </a:moveTo>
                      <a:cubicBezTo>
                        <a:pt x="2369" y="0"/>
                        <a:pt x="0" y="12276"/>
                        <a:pt x="0" y="25252"/>
                      </a:cubicBezTo>
                      <a:cubicBezTo>
                        <a:pt x="0" y="35960"/>
                        <a:pt x="4070" y="33591"/>
                        <a:pt x="14744" y="38728"/>
                      </a:cubicBezTo>
                      <a:cubicBezTo>
                        <a:pt x="23784" y="43031"/>
                        <a:pt x="25218" y="44099"/>
                        <a:pt x="25452" y="53706"/>
                      </a:cubicBezTo>
                      <a:cubicBezTo>
                        <a:pt x="29054" y="55136"/>
                        <a:pt x="33162" y="55283"/>
                        <a:pt x="34701" y="55283"/>
                      </a:cubicBezTo>
                      <a:cubicBezTo>
                        <a:pt x="35099" y="55283"/>
                        <a:pt x="35326" y="55273"/>
                        <a:pt x="35326" y="55273"/>
                      </a:cubicBezTo>
                      <a:cubicBezTo>
                        <a:pt x="35326" y="55273"/>
                        <a:pt x="35159" y="36493"/>
                        <a:pt x="38828" y="30255"/>
                      </a:cubicBezTo>
                      <a:cubicBezTo>
                        <a:pt x="39888" y="28447"/>
                        <a:pt x="40751" y="27708"/>
                        <a:pt x="41553" y="27708"/>
                      </a:cubicBezTo>
                      <a:cubicBezTo>
                        <a:pt x="44864" y="27708"/>
                        <a:pt x="47146" y="40304"/>
                        <a:pt x="58075" y="42264"/>
                      </a:cubicBezTo>
                      <a:cubicBezTo>
                        <a:pt x="58173" y="42281"/>
                        <a:pt x="58271" y="42290"/>
                        <a:pt x="58366" y="42290"/>
                      </a:cubicBezTo>
                      <a:cubicBezTo>
                        <a:pt x="59373" y="42290"/>
                        <a:pt x="60190" y="41365"/>
                        <a:pt x="59977" y="40329"/>
                      </a:cubicBezTo>
                      <a:cubicBezTo>
                        <a:pt x="59610" y="38028"/>
                        <a:pt x="56441" y="31957"/>
                        <a:pt x="55440" y="29355"/>
                      </a:cubicBezTo>
                      <a:cubicBezTo>
                        <a:pt x="46167" y="5204"/>
                        <a:pt x="34992" y="0"/>
                        <a:pt x="23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1"/>
                <p:cNvSpPr/>
                <p:nvPr/>
              </p:nvSpPr>
              <p:spPr>
                <a:xfrm>
                  <a:off x="3715325" y="1068625"/>
                  <a:ext cx="759725" cy="946625"/>
                </a:xfrm>
                <a:custGeom>
                  <a:avLst/>
                  <a:gdLst/>
                  <a:ahLst/>
                  <a:cxnLst/>
                  <a:rect l="l" t="t" r="r" b="b"/>
                  <a:pathLst>
                    <a:path w="30389" h="37865" extrusionOk="0">
                      <a:moveTo>
                        <a:pt x="8048" y="1"/>
                      </a:moveTo>
                      <a:cubicBezTo>
                        <a:pt x="5973" y="1"/>
                        <a:pt x="4142" y="1089"/>
                        <a:pt x="3570" y="2806"/>
                      </a:cubicBezTo>
                      <a:lnTo>
                        <a:pt x="0" y="12213"/>
                      </a:lnTo>
                      <a:cubicBezTo>
                        <a:pt x="201" y="20552"/>
                        <a:pt x="3336" y="20152"/>
                        <a:pt x="10842" y="23054"/>
                      </a:cubicBezTo>
                      <a:cubicBezTo>
                        <a:pt x="12109" y="23421"/>
                        <a:pt x="13343" y="23921"/>
                        <a:pt x="14544" y="24488"/>
                      </a:cubicBezTo>
                      <a:cubicBezTo>
                        <a:pt x="17413" y="25889"/>
                        <a:pt x="19481" y="26956"/>
                        <a:pt x="21015" y="28091"/>
                      </a:cubicBezTo>
                      <a:cubicBezTo>
                        <a:pt x="24151" y="30259"/>
                        <a:pt x="25085" y="32527"/>
                        <a:pt x="25352" y="37864"/>
                      </a:cubicBezTo>
                      <a:cubicBezTo>
                        <a:pt x="26953" y="37097"/>
                        <a:pt x="28054" y="35596"/>
                        <a:pt x="28254" y="33828"/>
                      </a:cubicBezTo>
                      <a:lnTo>
                        <a:pt x="30122" y="7909"/>
                      </a:lnTo>
                      <a:cubicBezTo>
                        <a:pt x="30389" y="5574"/>
                        <a:pt x="28254" y="3373"/>
                        <a:pt x="25419" y="3073"/>
                      </a:cubicBezTo>
                      <a:cubicBezTo>
                        <a:pt x="25188" y="3045"/>
                        <a:pt x="24959" y="3031"/>
                        <a:pt x="24731" y="3031"/>
                      </a:cubicBezTo>
                      <a:cubicBezTo>
                        <a:pt x="23308" y="3031"/>
                        <a:pt x="21950" y="3563"/>
                        <a:pt x="20915" y="4540"/>
                      </a:cubicBezTo>
                      <a:cubicBezTo>
                        <a:pt x="20148" y="3173"/>
                        <a:pt x="18814" y="2239"/>
                        <a:pt x="17279" y="1939"/>
                      </a:cubicBezTo>
                      <a:cubicBezTo>
                        <a:pt x="16916" y="1862"/>
                        <a:pt x="16548" y="1825"/>
                        <a:pt x="16181" y="1825"/>
                      </a:cubicBezTo>
                      <a:cubicBezTo>
                        <a:pt x="15103" y="1825"/>
                        <a:pt x="14040" y="2150"/>
                        <a:pt x="13143" y="2772"/>
                      </a:cubicBezTo>
                      <a:cubicBezTo>
                        <a:pt x="12376" y="1572"/>
                        <a:pt x="11208" y="671"/>
                        <a:pt x="9841" y="271"/>
                      </a:cubicBezTo>
                      <a:cubicBezTo>
                        <a:pt x="9239" y="87"/>
                        <a:pt x="8634" y="1"/>
                        <a:pt x="8048" y="1"/>
                      </a:cubicBezTo>
                      <a:close/>
                    </a:path>
                  </a:pathLst>
                </a:custGeom>
                <a:solidFill>
                  <a:schemeClr val="accent1">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1"/>
                <p:cNvSpPr/>
                <p:nvPr/>
              </p:nvSpPr>
              <p:spPr>
                <a:xfrm>
                  <a:off x="5086300" y="1514025"/>
                  <a:ext cx="118450" cy="179775"/>
                </a:xfrm>
                <a:custGeom>
                  <a:avLst/>
                  <a:gdLst/>
                  <a:ahLst/>
                  <a:cxnLst/>
                  <a:rect l="l" t="t" r="r" b="b"/>
                  <a:pathLst>
                    <a:path w="4738" h="7191" extrusionOk="0">
                      <a:moveTo>
                        <a:pt x="1635" y="1"/>
                      </a:moveTo>
                      <a:cubicBezTo>
                        <a:pt x="501" y="768"/>
                        <a:pt x="1" y="2202"/>
                        <a:pt x="401" y="3536"/>
                      </a:cubicBezTo>
                      <a:cubicBezTo>
                        <a:pt x="906" y="5304"/>
                        <a:pt x="2785" y="7191"/>
                        <a:pt x="4455" y="7191"/>
                      </a:cubicBezTo>
                      <a:cubicBezTo>
                        <a:pt x="4550" y="7191"/>
                        <a:pt x="4644" y="7185"/>
                        <a:pt x="4737" y="7172"/>
                      </a:cubicBezTo>
                      <a:cubicBezTo>
                        <a:pt x="4070" y="5204"/>
                        <a:pt x="2702" y="2302"/>
                        <a:pt x="16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1"/>
                <p:cNvSpPr/>
                <p:nvPr/>
              </p:nvSpPr>
              <p:spPr>
                <a:xfrm>
                  <a:off x="4114775" y="1174750"/>
                  <a:ext cx="320250" cy="854600"/>
                </a:xfrm>
                <a:custGeom>
                  <a:avLst/>
                  <a:gdLst/>
                  <a:ahLst/>
                  <a:cxnLst/>
                  <a:rect l="l" t="t" r="r" b="b"/>
                  <a:pathLst>
                    <a:path w="12810" h="34184" extrusionOk="0">
                      <a:moveTo>
                        <a:pt x="8177" y="1"/>
                      </a:moveTo>
                      <a:cubicBezTo>
                        <a:pt x="5976" y="1"/>
                        <a:pt x="4052" y="1629"/>
                        <a:pt x="3803" y="3865"/>
                      </a:cubicBezTo>
                      <a:lnTo>
                        <a:pt x="234" y="28649"/>
                      </a:lnTo>
                      <a:cubicBezTo>
                        <a:pt x="1" y="31418"/>
                        <a:pt x="2035" y="33886"/>
                        <a:pt x="4804" y="34153"/>
                      </a:cubicBezTo>
                      <a:cubicBezTo>
                        <a:pt x="4991" y="34173"/>
                        <a:pt x="5177" y="34183"/>
                        <a:pt x="5362" y="34183"/>
                      </a:cubicBezTo>
                      <a:cubicBezTo>
                        <a:pt x="7901" y="34183"/>
                        <a:pt x="10097" y="32298"/>
                        <a:pt x="10408" y="29716"/>
                      </a:cubicBezTo>
                      <a:lnTo>
                        <a:pt x="12609" y="4799"/>
                      </a:lnTo>
                      <a:cubicBezTo>
                        <a:pt x="12810" y="2397"/>
                        <a:pt x="11075" y="262"/>
                        <a:pt x="8673" y="29"/>
                      </a:cubicBezTo>
                      <a:cubicBezTo>
                        <a:pt x="8507" y="10"/>
                        <a:pt x="8341" y="1"/>
                        <a:pt x="8177" y="1"/>
                      </a:cubicBezTo>
                      <a:close/>
                    </a:path>
                  </a:pathLst>
                </a:custGeom>
                <a:solidFill>
                  <a:srgbClr val="FFC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1"/>
                <p:cNvSpPr/>
                <p:nvPr/>
              </p:nvSpPr>
              <p:spPr>
                <a:xfrm>
                  <a:off x="4114775" y="1183800"/>
                  <a:ext cx="203500" cy="845300"/>
                </a:xfrm>
                <a:custGeom>
                  <a:avLst/>
                  <a:gdLst/>
                  <a:ahLst/>
                  <a:cxnLst/>
                  <a:rect l="l" t="t" r="r" b="b"/>
                  <a:pathLst>
                    <a:path w="8140" h="33812" extrusionOk="0">
                      <a:moveTo>
                        <a:pt x="6472" y="0"/>
                      </a:moveTo>
                      <a:cubicBezTo>
                        <a:pt x="5004" y="601"/>
                        <a:pt x="3970" y="1935"/>
                        <a:pt x="3803" y="3503"/>
                      </a:cubicBezTo>
                      <a:lnTo>
                        <a:pt x="234" y="28287"/>
                      </a:lnTo>
                      <a:cubicBezTo>
                        <a:pt x="1" y="31056"/>
                        <a:pt x="2035" y="33524"/>
                        <a:pt x="4804" y="33791"/>
                      </a:cubicBezTo>
                      <a:cubicBezTo>
                        <a:pt x="4963" y="33805"/>
                        <a:pt x="5123" y="33811"/>
                        <a:pt x="5283" y="33811"/>
                      </a:cubicBezTo>
                      <a:cubicBezTo>
                        <a:pt x="6295" y="33811"/>
                        <a:pt x="7304" y="33538"/>
                        <a:pt x="8140" y="32990"/>
                      </a:cubicBezTo>
                      <a:lnTo>
                        <a:pt x="8140" y="32990"/>
                      </a:lnTo>
                      <a:cubicBezTo>
                        <a:pt x="7495" y="33259"/>
                        <a:pt x="6785" y="33419"/>
                        <a:pt x="6063" y="33419"/>
                      </a:cubicBezTo>
                      <a:cubicBezTo>
                        <a:pt x="5888" y="33419"/>
                        <a:pt x="5713" y="33410"/>
                        <a:pt x="5538" y="33391"/>
                      </a:cubicBezTo>
                      <a:cubicBezTo>
                        <a:pt x="2769" y="33124"/>
                        <a:pt x="734" y="30655"/>
                        <a:pt x="1001" y="27887"/>
                      </a:cubicBezTo>
                      <a:lnTo>
                        <a:pt x="4537" y="3102"/>
                      </a:lnTo>
                      <a:cubicBezTo>
                        <a:pt x="4671" y="1835"/>
                        <a:pt x="5371" y="701"/>
                        <a:pt x="6472" y="0"/>
                      </a:cubicBezTo>
                      <a:close/>
                    </a:path>
                  </a:pathLst>
                </a:custGeom>
                <a:solidFill>
                  <a:schemeClr val="accent1">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1"/>
                <p:cNvSpPr/>
                <p:nvPr/>
              </p:nvSpPr>
              <p:spPr>
                <a:xfrm>
                  <a:off x="3887950" y="1154350"/>
                  <a:ext cx="345275" cy="748025"/>
                </a:xfrm>
                <a:custGeom>
                  <a:avLst/>
                  <a:gdLst/>
                  <a:ahLst/>
                  <a:cxnLst/>
                  <a:rect l="l" t="t" r="r" b="b"/>
                  <a:pathLst>
                    <a:path w="13811" h="29921" extrusionOk="0">
                      <a:moveTo>
                        <a:pt x="9309" y="0"/>
                      </a:moveTo>
                      <a:cubicBezTo>
                        <a:pt x="7384" y="0"/>
                        <a:pt x="5682" y="1347"/>
                        <a:pt x="5271" y="3313"/>
                      </a:cubicBezTo>
                      <a:lnTo>
                        <a:pt x="501" y="24261"/>
                      </a:lnTo>
                      <a:cubicBezTo>
                        <a:pt x="0" y="26830"/>
                        <a:pt x="1668" y="29332"/>
                        <a:pt x="4237" y="29832"/>
                      </a:cubicBezTo>
                      <a:cubicBezTo>
                        <a:pt x="4544" y="29892"/>
                        <a:pt x="4850" y="29921"/>
                        <a:pt x="5152" y="29921"/>
                      </a:cubicBezTo>
                      <a:cubicBezTo>
                        <a:pt x="7375" y="29921"/>
                        <a:pt x="9367" y="28357"/>
                        <a:pt x="9807" y="26096"/>
                      </a:cubicBezTo>
                      <a:lnTo>
                        <a:pt x="13377" y="4914"/>
                      </a:lnTo>
                      <a:cubicBezTo>
                        <a:pt x="13810" y="2679"/>
                        <a:pt x="12343" y="511"/>
                        <a:pt x="10108" y="77"/>
                      </a:cubicBezTo>
                      <a:cubicBezTo>
                        <a:pt x="9839" y="25"/>
                        <a:pt x="9572" y="0"/>
                        <a:pt x="9309" y="0"/>
                      </a:cubicBezTo>
                      <a:close/>
                    </a:path>
                  </a:pathLst>
                </a:custGeom>
                <a:solidFill>
                  <a:srgbClr val="FFC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1"/>
                <p:cNvSpPr/>
                <p:nvPr/>
              </p:nvSpPr>
              <p:spPr>
                <a:xfrm>
                  <a:off x="3889625" y="1183800"/>
                  <a:ext cx="226850" cy="718900"/>
                </a:xfrm>
                <a:custGeom>
                  <a:avLst/>
                  <a:gdLst/>
                  <a:ahLst/>
                  <a:cxnLst/>
                  <a:rect l="l" t="t" r="r" b="b"/>
                  <a:pathLst>
                    <a:path w="9074" h="28756" extrusionOk="0">
                      <a:moveTo>
                        <a:pt x="6371" y="0"/>
                      </a:moveTo>
                      <a:lnTo>
                        <a:pt x="6371" y="0"/>
                      </a:lnTo>
                      <a:cubicBezTo>
                        <a:pt x="5771" y="567"/>
                        <a:pt x="5371" y="1334"/>
                        <a:pt x="5204" y="2135"/>
                      </a:cubicBezTo>
                      <a:lnTo>
                        <a:pt x="467" y="23083"/>
                      </a:lnTo>
                      <a:cubicBezTo>
                        <a:pt x="0" y="25318"/>
                        <a:pt x="1201" y="27520"/>
                        <a:pt x="3302" y="28387"/>
                      </a:cubicBezTo>
                      <a:cubicBezTo>
                        <a:pt x="3894" y="28635"/>
                        <a:pt x="4516" y="28755"/>
                        <a:pt x="5132" y="28755"/>
                      </a:cubicBezTo>
                      <a:cubicBezTo>
                        <a:pt x="6669" y="28755"/>
                        <a:pt x="8168" y="28010"/>
                        <a:pt x="9073" y="26652"/>
                      </a:cubicBezTo>
                      <a:lnTo>
                        <a:pt x="9073" y="26652"/>
                      </a:lnTo>
                      <a:cubicBezTo>
                        <a:pt x="8155" y="27598"/>
                        <a:pt x="6909" y="28105"/>
                        <a:pt x="5636" y="28105"/>
                      </a:cubicBezTo>
                      <a:cubicBezTo>
                        <a:pt x="5337" y="28105"/>
                        <a:pt x="5036" y="28077"/>
                        <a:pt x="4737" y="28020"/>
                      </a:cubicBezTo>
                      <a:cubicBezTo>
                        <a:pt x="2168" y="27486"/>
                        <a:pt x="500" y="25018"/>
                        <a:pt x="967" y="22449"/>
                      </a:cubicBezTo>
                      <a:lnTo>
                        <a:pt x="5771" y="1468"/>
                      </a:lnTo>
                      <a:cubicBezTo>
                        <a:pt x="5871" y="934"/>
                        <a:pt x="6071" y="434"/>
                        <a:pt x="6371" y="0"/>
                      </a:cubicBezTo>
                      <a:close/>
                    </a:path>
                  </a:pathLst>
                </a:custGeom>
                <a:solidFill>
                  <a:schemeClr val="accent1">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1"/>
                <p:cNvSpPr/>
                <p:nvPr/>
              </p:nvSpPr>
              <p:spPr>
                <a:xfrm>
                  <a:off x="3674450" y="1113375"/>
                  <a:ext cx="371975" cy="660650"/>
                </a:xfrm>
                <a:custGeom>
                  <a:avLst/>
                  <a:gdLst/>
                  <a:ahLst/>
                  <a:cxnLst/>
                  <a:rect l="l" t="t" r="r" b="b"/>
                  <a:pathLst>
                    <a:path w="14879" h="26426" extrusionOk="0">
                      <a:moveTo>
                        <a:pt x="10266" y="1"/>
                      </a:moveTo>
                      <a:cubicBezTo>
                        <a:pt x="8495" y="1"/>
                        <a:pt x="6883" y="1153"/>
                        <a:pt x="6339" y="2951"/>
                      </a:cubicBezTo>
                      <a:lnTo>
                        <a:pt x="768" y="20330"/>
                      </a:lnTo>
                      <a:cubicBezTo>
                        <a:pt x="1" y="22831"/>
                        <a:pt x="1435" y="25467"/>
                        <a:pt x="3937" y="26234"/>
                      </a:cubicBezTo>
                      <a:cubicBezTo>
                        <a:pt x="4380" y="26364"/>
                        <a:pt x="4829" y="26426"/>
                        <a:pt x="5271" y="26426"/>
                      </a:cubicBezTo>
                      <a:cubicBezTo>
                        <a:pt x="7324" y="26426"/>
                        <a:pt x="9238" y="25090"/>
                        <a:pt x="9841" y="23032"/>
                      </a:cubicBezTo>
                      <a:lnTo>
                        <a:pt x="14211" y="5319"/>
                      </a:lnTo>
                      <a:cubicBezTo>
                        <a:pt x="14878" y="3117"/>
                        <a:pt x="13644" y="849"/>
                        <a:pt x="11476" y="182"/>
                      </a:cubicBezTo>
                      <a:cubicBezTo>
                        <a:pt x="11071" y="59"/>
                        <a:pt x="10665" y="1"/>
                        <a:pt x="10266" y="1"/>
                      </a:cubicBezTo>
                      <a:close/>
                    </a:path>
                  </a:pathLst>
                </a:custGeom>
                <a:solidFill>
                  <a:srgbClr val="FFC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1"/>
                <p:cNvSpPr/>
                <p:nvPr/>
              </p:nvSpPr>
              <p:spPr>
                <a:xfrm>
                  <a:off x="3882100" y="238125"/>
                  <a:ext cx="875650" cy="376125"/>
                </a:xfrm>
                <a:custGeom>
                  <a:avLst/>
                  <a:gdLst/>
                  <a:ahLst/>
                  <a:cxnLst/>
                  <a:rect l="l" t="t" r="r" b="b"/>
                  <a:pathLst>
                    <a:path w="35026" h="15045" extrusionOk="0">
                      <a:moveTo>
                        <a:pt x="1" y="0"/>
                      </a:moveTo>
                      <a:lnTo>
                        <a:pt x="1" y="15044"/>
                      </a:lnTo>
                      <a:lnTo>
                        <a:pt x="35026" y="13843"/>
                      </a:lnTo>
                      <a:lnTo>
                        <a:pt x="34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1"/>
                <p:cNvSpPr/>
                <p:nvPr/>
              </p:nvSpPr>
              <p:spPr>
                <a:xfrm>
                  <a:off x="3847925" y="238125"/>
                  <a:ext cx="942350" cy="256025"/>
                </a:xfrm>
                <a:custGeom>
                  <a:avLst/>
                  <a:gdLst/>
                  <a:ahLst/>
                  <a:cxnLst/>
                  <a:rect l="l" t="t" r="r" b="b"/>
                  <a:pathLst>
                    <a:path w="37694" h="10241" extrusionOk="0">
                      <a:moveTo>
                        <a:pt x="0" y="0"/>
                      </a:moveTo>
                      <a:lnTo>
                        <a:pt x="0" y="10241"/>
                      </a:lnTo>
                      <a:lnTo>
                        <a:pt x="37694" y="7539"/>
                      </a:lnTo>
                      <a:lnTo>
                        <a:pt x="37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1"/>
                <p:cNvSpPr/>
                <p:nvPr/>
              </p:nvSpPr>
              <p:spPr>
                <a:xfrm>
                  <a:off x="3859600" y="1149150"/>
                  <a:ext cx="150125" cy="121850"/>
                </a:xfrm>
                <a:custGeom>
                  <a:avLst/>
                  <a:gdLst/>
                  <a:ahLst/>
                  <a:cxnLst/>
                  <a:rect l="l" t="t" r="r" b="b"/>
                  <a:pathLst>
                    <a:path w="6005" h="4874" extrusionOk="0">
                      <a:moveTo>
                        <a:pt x="2556" y="1"/>
                      </a:moveTo>
                      <a:cubicBezTo>
                        <a:pt x="1489" y="1"/>
                        <a:pt x="499" y="750"/>
                        <a:pt x="267" y="1853"/>
                      </a:cubicBezTo>
                      <a:cubicBezTo>
                        <a:pt x="0" y="3087"/>
                        <a:pt x="801" y="4355"/>
                        <a:pt x="2035" y="4622"/>
                      </a:cubicBezTo>
                      <a:lnTo>
                        <a:pt x="2936" y="4822"/>
                      </a:lnTo>
                      <a:cubicBezTo>
                        <a:pt x="3100" y="4856"/>
                        <a:pt x="3265" y="4873"/>
                        <a:pt x="3427" y="4873"/>
                      </a:cubicBezTo>
                      <a:cubicBezTo>
                        <a:pt x="4515" y="4873"/>
                        <a:pt x="5505" y="4124"/>
                        <a:pt x="5738" y="3021"/>
                      </a:cubicBezTo>
                      <a:cubicBezTo>
                        <a:pt x="6005" y="1753"/>
                        <a:pt x="5204" y="519"/>
                        <a:pt x="3936" y="252"/>
                      </a:cubicBezTo>
                      <a:lnTo>
                        <a:pt x="3036" y="52"/>
                      </a:lnTo>
                      <a:cubicBezTo>
                        <a:pt x="2876" y="17"/>
                        <a:pt x="2715" y="1"/>
                        <a:pt x="25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1"/>
                <p:cNvSpPr/>
                <p:nvPr/>
              </p:nvSpPr>
              <p:spPr>
                <a:xfrm>
                  <a:off x="4046400" y="1192225"/>
                  <a:ext cx="148450" cy="121000"/>
                </a:xfrm>
                <a:custGeom>
                  <a:avLst/>
                  <a:gdLst/>
                  <a:ahLst/>
                  <a:cxnLst/>
                  <a:rect l="l" t="t" r="r" b="b"/>
                  <a:pathLst>
                    <a:path w="5938" h="4840" extrusionOk="0">
                      <a:moveTo>
                        <a:pt x="2559" y="0"/>
                      </a:moveTo>
                      <a:cubicBezTo>
                        <a:pt x="1432" y="0"/>
                        <a:pt x="411" y="790"/>
                        <a:pt x="200" y="1931"/>
                      </a:cubicBezTo>
                      <a:cubicBezTo>
                        <a:pt x="0" y="3199"/>
                        <a:pt x="834" y="4400"/>
                        <a:pt x="2102" y="4633"/>
                      </a:cubicBezTo>
                      <a:lnTo>
                        <a:pt x="3002" y="4800"/>
                      </a:lnTo>
                      <a:cubicBezTo>
                        <a:pt x="3146" y="4827"/>
                        <a:pt x="3288" y="4839"/>
                        <a:pt x="3429" y="4839"/>
                      </a:cubicBezTo>
                      <a:cubicBezTo>
                        <a:pt x="4529" y="4839"/>
                        <a:pt x="5497" y="4056"/>
                        <a:pt x="5704" y="2932"/>
                      </a:cubicBezTo>
                      <a:cubicBezTo>
                        <a:pt x="5938" y="1665"/>
                        <a:pt x="5104" y="430"/>
                        <a:pt x="3836" y="197"/>
                      </a:cubicBezTo>
                      <a:lnTo>
                        <a:pt x="2936" y="30"/>
                      </a:lnTo>
                      <a:cubicBezTo>
                        <a:pt x="2809" y="10"/>
                        <a:pt x="2683" y="0"/>
                        <a:pt x="25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1"/>
                <p:cNvSpPr/>
                <p:nvPr/>
              </p:nvSpPr>
              <p:spPr>
                <a:xfrm>
                  <a:off x="4242375" y="1217700"/>
                  <a:ext cx="164300" cy="134850"/>
                </a:xfrm>
                <a:custGeom>
                  <a:avLst/>
                  <a:gdLst/>
                  <a:ahLst/>
                  <a:cxnLst/>
                  <a:rect l="l" t="t" r="r" b="b"/>
                  <a:pathLst>
                    <a:path w="6572" h="5394" extrusionOk="0">
                      <a:moveTo>
                        <a:pt x="2782" y="0"/>
                      </a:moveTo>
                      <a:cubicBezTo>
                        <a:pt x="1424" y="0"/>
                        <a:pt x="291" y="998"/>
                        <a:pt x="134" y="2380"/>
                      </a:cubicBezTo>
                      <a:cubicBezTo>
                        <a:pt x="0" y="3814"/>
                        <a:pt x="1034" y="5115"/>
                        <a:pt x="2502" y="5249"/>
                      </a:cubicBezTo>
                      <a:lnTo>
                        <a:pt x="3536" y="5382"/>
                      </a:lnTo>
                      <a:cubicBezTo>
                        <a:pt x="3619" y="5390"/>
                        <a:pt x="3702" y="5394"/>
                        <a:pt x="3784" y="5394"/>
                      </a:cubicBezTo>
                      <a:cubicBezTo>
                        <a:pt x="5147" y="5394"/>
                        <a:pt x="6312" y="4367"/>
                        <a:pt x="6438" y="3014"/>
                      </a:cubicBezTo>
                      <a:cubicBezTo>
                        <a:pt x="6571" y="1546"/>
                        <a:pt x="5537" y="279"/>
                        <a:pt x="4070" y="112"/>
                      </a:cubicBezTo>
                      <a:lnTo>
                        <a:pt x="3036" y="12"/>
                      </a:lnTo>
                      <a:cubicBezTo>
                        <a:pt x="2950" y="4"/>
                        <a:pt x="2865" y="0"/>
                        <a:pt x="2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1"/>
                <p:cNvSpPr/>
                <p:nvPr/>
              </p:nvSpPr>
              <p:spPr>
                <a:xfrm>
                  <a:off x="3358400" y="4161750"/>
                  <a:ext cx="1074125" cy="1067450"/>
                </a:xfrm>
                <a:custGeom>
                  <a:avLst/>
                  <a:gdLst/>
                  <a:ahLst/>
                  <a:cxnLst/>
                  <a:rect l="l" t="t" r="r" b="b"/>
                  <a:pathLst>
                    <a:path w="42965" h="42698" extrusionOk="0">
                      <a:moveTo>
                        <a:pt x="19881" y="1"/>
                      </a:moveTo>
                      <a:cubicBezTo>
                        <a:pt x="19881" y="1"/>
                        <a:pt x="15445" y="5538"/>
                        <a:pt x="9708" y="11809"/>
                      </a:cubicBezTo>
                      <a:cubicBezTo>
                        <a:pt x="6705" y="15011"/>
                        <a:pt x="3470" y="17980"/>
                        <a:pt x="1" y="20682"/>
                      </a:cubicBezTo>
                      <a:lnTo>
                        <a:pt x="21616" y="42698"/>
                      </a:lnTo>
                      <a:cubicBezTo>
                        <a:pt x="25852" y="38328"/>
                        <a:pt x="34492" y="29789"/>
                        <a:pt x="42965" y="23518"/>
                      </a:cubicBezTo>
                      <a:lnTo>
                        <a:pt x="19881" y="1"/>
                      </a:lnTo>
                      <a:close/>
                    </a:path>
                  </a:pathLst>
                </a:custGeom>
                <a:solidFill>
                  <a:srgbClr val="E6B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1"/>
                <p:cNvSpPr/>
                <p:nvPr/>
              </p:nvSpPr>
              <p:spPr>
                <a:xfrm>
                  <a:off x="4577600" y="3220450"/>
                  <a:ext cx="674675" cy="507625"/>
                </a:xfrm>
                <a:custGeom>
                  <a:avLst/>
                  <a:gdLst/>
                  <a:ahLst/>
                  <a:cxnLst/>
                  <a:rect l="l" t="t" r="r" b="b"/>
                  <a:pathLst>
                    <a:path w="26987" h="20305" extrusionOk="0">
                      <a:moveTo>
                        <a:pt x="22041" y="0"/>
                      </a:moveTo>
                      <a:cubicBezTo>
                        <a:pt x="20776" y="0"/>
                        <a:pt x="19410" y="428"/>
                        <a:pt x="18214" y="1293"/>
                      </a:cubicBezTo>
                      <a:lnTo>
                        <a:pt x="3970" y="10300"/>
                      </a:lnTo>
                      <a:cubicBezTo>
                        <a:pt x="1001" y="12435"/>
                        <a:pt x="1" y="16104"/>
                        <a:pt x="1702" y="18439"/>
                      </a:cubicBezTo>
                      <a:cubicBezTo>
                        <a:pt x="2586" y="19676"/>
                        <a:pt x="4069" y="20305"/>
                        <a:pt x="5709" y="20305"/>
                      </a:cubicBezTo>
                      <a:cubicBezTo>
                        <a:pt x="7165" y="20305"/>
                        <a:pt x="8745" y="19810"/>
                        <a:pt x="10141" y="18806"/>
                      </a:cubicBezTo>
                      <a:lnTo>
                        <a:pt x="23551" y="8665"/>
                      </a:lnTo>
                      <a:cubicBezTo>
                        <a:pt x="26119" y="6797"/>
                        <a:pt x="26987" y="3628"/>
                        <a:pt x="25519" y="1594"/>
                      </a:cubicBezTo>
                      <a:cubicBezTo>
                        <a:pt x="24744" y="536"/>
                        <a:pt x="23456" y="0"/>
                        <a:pt x="220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1"/>
                <p:cNvSpPr/>
                <p:nvPr/>
              </p:nvSpPr>
              <p:spPr>
                <a:xfrm>
                  <a:off x="4577600" y="3342825"/>
                  <a:ext cx="313575" cy="385950"/>
                </a:xfrm>
                <a:custGeom>
                  <a:avLst/>
                  <a:gdLst/>
                  <a:ahLst/>
                  <a:cxnLst/>
                  <a:rect l="l" t="t" r="r" b="b"/>
                  <a:pathLst>
                    <a:path w="12543" h="15438" extrusionOk="0">
                      <a:moveTo>
                        <a:pt x="12543" y="1"/>
                      </a:moveTo>
                      <a:lnTo>
                        <a:pt x="3970" y="5438"/>
                      </a:lnTo>
                      <a:cubicBezTo>
                        <a:pt x="1001" y="7573"/>
                        <a:pt x="1" y="11242"/>
                        <a:pt x="1702" y="13577"/>
                      </a:cubicBezTo>
                      <a:cubicBezTo>
                        <a:pt x="2582" y="14810"/>
                        <a:pt x="4057" y="15438"/>
                        <a:pt x="5690" y="15438"/>
                      </a:cubicBezTo>
                      <a:cubicBezTo>
                        <a:pt x="7151" y="15438"/>
                        <a:pt x="8739" y="14935"/>
                        <a:pt x="10141" y="13911"/>
                      </a:cubicBezTo>
                      <a:lnTo>
                        <a:pt x="12543" y="12110"/>
                      </a:lnTo>
                      <a:lnTo>
                        <a:pt x="12543" y="1"/>
                      </a:lnTo>
                      <a:close/>
                    </a:path>
                  </a:pathLst>
                </a:custGeom>
                <a:solidFill>
                  <a:srgbClr val="E6B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1"/>
                <p:cNvSpPr/>
                <p:nvPr/>
              </p:nvSpPr>
              <p:spPr>
                <a:xfrm>
                  <a:off x="3708650" y="3240475"/>
                  <a:ext cx="1254250" cy="1601650"/>
                </a:xfrm>
                <a:custGeom>
                  <a:avLst/>
                  <a:gdLst/>
                  <a:ahLst/>
                  <a:cxnLst/>
                  <a:rect l="l" t="t" r="r" b="b"/>
                  <a:pathLst>
                    <a:path w="50170" h="64066" extrusionOk="0">
                      <a:moveTo>
                        <a:pt x="11125" y="0"/>
                      </a:moveTo>
                      <a:cubicBezTo>
                        <a:pt x="10608" y="0"/>
                        <a:pt x="10091" y="242"/>
                        <a:pt x="9774" y="726"/>
                      </a:cubicBezTo>
                      <a:cubicBezTo>
                        <a:pt x="8407" y="2627"/>
                        <a:pt x="7039" y="9299"/>
                        <a:pt x="6305" y="12001"/>
                      </a:cubicBezTo>
                      <a:cubicBezTo>
                        <a:pt x="368" y="33583"/>
                        <a:pt x="1" y="47026"/>
                        <a:pt x="7973" y="55165"/>
                      </a:cubicBezTo>
                      <a:cubicBezTo>
                        <a:pt x="14289" y="61609"/>
                        <a:pt x="19806" y="64066"/>
                        <a:pt x="24771" y="64066"/>
                      </a:cubicBezTo>
                      <a:cubicBezTo>
                        <a:pt x="31499" y="64066"/>
                        <a:pt x="37214" y="59552"/>
                        <a:pt x="42531" y="54331"/>
                      </a:cubicBezTo>
                      <a:cubicBezTo>
                        <a:pt x="50170" y="46792"/>
                        <a:pt x="45633" y="45558"/>
                        <a:pt x="41797" y="34317"/>
                      </a:cubicBezTo>
                      <a:cubicBezTo>
                        <a:pt x="38561" y="24843"/>
                        <a:pt x="38295" y="23042"/>
                        <a:pt x="44966" y="16170"/>
                      </a:cubicBezTo>
                      <a:cubicBezTo>
                        <a:pt x="43296" y="12144"/>
                        <a:pt x="36933" y="11931"/>
                        <a:pt x="35604" y="11931"/>
                      </a:cubicBezTo>
                      <a:cubicBezTo>
                        <a:pt x="35446" y="11931"/>
                        <a:pt x="35359" y="11934"/>
                        <a:pt x="35359" y="11934"/>
                      </a:cubicBezTo>
                      <a:cubicBezTo>
                        <a:pt x="35359" y="11934"/>
                        <a:pt x="24918" y="19439"/>
                        <a:pt x="18514" y="22008"/>
                      </a:cubicBezTo>
                      <a:cubicBezTo>
                        <a:pt x="17311" y="22494"/>
                        <a:pt x="16424" y="22720"/>
                        <a:pt x="15780" y="22720"/>
                      </a:cubicBezTo>
                      <a:cubicBezTo>
                        <a:pt x="11080" y="22720"/>
                        <a:pt x="19311" y="10729"/>
                        <a:pt x="12476" y="726"/>
                      </a:cubicBezTo>
                      <a:cubicBezTo>
                        <a:pt x="12159" y="242"/>
                        <a:pt x="11642" y="0"/>
                        <a:pt x="11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1"/>
                <p:cNvSpPr/>
                <p:nvPr/>
              </p:nvSpPr>
              <p:spPr>
                <a:xfrm>
                  <a:off x="4072088" y="3571356"/>
                  <a:ext cx="824775" cy="1027500"/>
                </a:xfrm>
                <a:custGeom>
                  <a:avLst/>
                  <a:gdLst/>
                  <a:ahLst/>
                  <a:cxnLst/>
                  <a:rect l="l" t="t" r="r" b="b"/>
                  <a:pathLst>
                    <a:path w="32991" h="41100" extrusionOk="0">
                      <a:moveTo>
                        <a:pt x="23162" y="1"/>
                      </a:moveTo>
                      <a:cubicBezTo>
                        <a:pt x="23004" y="1"/>
                        <a:pt x="22917" y="4"/>
                        <a:pt x="22917" y="4"/>
                      </a:cubicBezTo>
                      <a:cubicBezTo>
                        <a:pt x="22917" y="4"/>
                        <a:pt x="12476" y="7509"/>
                        <a:pt x="6072" y="10044"/>
                      </a:cubicBezTo>
                      <a:cubicBezTo>
                        <a:pt x="4873" y="10529"/>
                        <a:pt x="3989" y="10753"/>
                        <a:pt x="3347" y="10753"/>
                      </a:cubicBezTo>
                      <a:cubicBezTo>
                        <a:pt x="2398" y="10753"/>
                        <a:pt x="1975" y="10265"/>
                        <a:pt x="1835" y="9410"/>
                      </a:cubicBezTo>
                      <a:lnTo>
                        <a:pt x="134" y="34495"/>
                      </a:lnTo>
                      <a:cubicBezTo>
                        <a:pt x="1" y="38064"/>
                        <a:pt x="2836" y="41033"/>
                        <a:pt x="6405" y="41100"/>
                      </a:cubicBezTo>
                      <a:lnTo>
                        <a:pt x="26486" y="39899"/>
                      </a:lnTo>
                      <a:cubicBezTo>
                        <a:pt x="30089" y="39832"/>
                        <a:pt x="32991" y="36863"/>
                        <a:pt x="32958" y="33227"/>
                      </a:cubicBezTo>
                      <a:lnTo>
                        <a:pt x="32958" y="30892"/>
                      </a:lnTo>
                      <a:cubicBezTo>
                        <a:pt x="32024" y="28757"/>
                        <a:pt x="30656" y="26122"/>
                        <a:pt x="29355" y="22353"/>
                      </a:cubicBezTo>
                      <a:cubicBezTo>
                        <a:pt x="26119" y="12913"/>
                        <a:pt x="25853" y="11112"/>
                        <a:pt x="32524" y="4240"/>
                      </a:cubicBezTo>
                      <a:cubicBezTo>
                        <a:pt x="30854" y="214"/>
                        <a:pt x="24491" y="1"/>
                        <a:pt x="23162" y="1"/>
                      </a:cubicBezTo>
                      <a:close/>
                    </a:path>
                  </a:pathLst>
                </a:custGeom>
                <a:solidFill>
                  <a:schemeClr val="accent1">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1"/>
                <p:cNvSpPr/>
                <p:nvPr/>
              </p:nvSpPr>
              <p:spPr>
                <a:xfrm>
                  <a:off x="4444175" y="4256000"/>
                  <a:ext cx="470350" cy="413325"/>
                </a:xfrm>
                <a:custGeom>
                  <a:avLst/>
                  <a:gdLst/>
                  <a:ahLst/>
                  <a:cxnLst/>
                  <a:rect l="l" t="t" r="r" b="b"/>
                  <a:pathLst>
                    <a:path w="18814" h="16533" extrusionOk="0">
                      <a:moveTo>
                        <a:pt x="14945" y="0"/>
                      </a:moveTo>
                      <a:lnTo>
                        <a:pt x="2669" y="7639"/>
                      </a:lnTo>
                      <a:cubicBezTo>
                        <a:pt x="634" y="8706"/>
                        <a:pt x="1" y="11475"/>
                        <a:pt x="1235" y="13810"/>
                      </a:cubicBezTo>
                      <a:cubicBezTo>
                        <a:pt x="2139" y="15520"/>
                        <a:pt x="3794" y="16532"/>
                        <a:pt x="5402" y="16532"/>
                      </a:cubicBezTo>
                      <a:cubicBezTo>
                        <a:pt x="5989" y="16532"/>
                        <a:pt x="6570" y="16397"/>
                        <a:pt x="7106" y="16112"/>
                      </a:cubicBezTo>
                      <a:lnTo>
                        <a:pt x="14211" y="12576"/>
                      </a:lnTo>
                      <a:cubicBezTo>
                        <a:pt x="18814" y="7605"/>
                        <a:pt x="17446" y="5437"/>
                        <a:pt x="14945" y="0"/>
                      </a:cubicBezTo>
                      <a:close/>
                    </a:path>
                  </a:pathLst>
                </a:custGeom>
                <a:solidFill>
                  <a:srgbClr val="E6B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1"/>
                <p:cNvSpPr/>
                <p:nvPr/>
              </p:nvSpPr>
              <p:spPr>
                <a:xfrm>
                  <a:off x="4116450" y="3220250"/>
                  <a:ext cx="697175" cy="1265100"/>
                </a:xfrm>
                <a:custGeom>
                  <a:avLst/>
                  <a:gdLst/>
                  <a:ahLst/>
                  <a:cxnLst/>
                  <a:rect l="l" t="t" r="r" b="b"/>
                  <a:pathLst>
                    <a:path w="27887" h="50604" extrusionOk="0">
                      <a:moveTo>
                        <a:pt x="5871" y="0"/>
                      </a:moveTo>
                      <a:cubicBezTo>
                        <a:pt x="2635" y="0"/>
                        <a:pt x="0" y="2602"/>
                        <a:pt x="0" y="5871"/>
                      </a:cubicBezTo>
                      <a:lnTo>
                        <a:pt x="0" y="44732"/>
                      </a:lnTo>
                      <a:cubicBezTo>
                        <a:pt x="0" y="47968"/>
                        <a:pt x="2635" y="50603"/>
                        <a:pt x="5871" y="50603"/>
                      </a:cubicBezTo>
                      <a:lnTo>
                        <a:pt x="22049" y="50603"/>
                      </a:lnTo>
                      <a:cubicBezTo>
                        <a:pt x="25285" y="50603"/>
                        <a:pt x="27887" y="47968"/>
                        <a:pt x="27887" y="44732"/>
                      </a:cubicBezTo>
                      <a:lnTo>
                        <a:pt x="27887" y="5871"/>
                      </a:lnTo>
                      <a:cubicBezTo>
                        <a:pt x="27887" y="2602"/>
                        <a:pt x="25285" y="0"/>
                        <a:pt x="2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1"/>
                <p:cNvSpPr/>
                <p:nvPr/>
              </p:nvSpPr>
              <p:spPr>
                <a:xfrm>
                  <a:off x="4162325" y="4205075"/>
                  <a:ext cx="253525" cy="244400"/>
                </a:xfrm>
                <a:custGeom>
                  <a:avLst/>
                  <a:gdLst/>
                  <a:ahLst/>
                  <a:cxnLst/>
                  <a:rect l="l" t="t" r="r" b="b"/>
                  <a:pathLst>
                    <a:path w="10141" h="9776" extrusionOk="0">
                      <a:moveTo>
                        <a:pt x="1212" y="1"/>
                      </a:moveTo>
                      <a:cubicBezTo>
                        <a:pt x="537" y="1"/>
                        <a:pt x="1" y="588"/>
                        <a:pt x="33" y="1270"/>
                      </a:cubicBezTo>
                      <a:lnTo>
                        <a:pt x="33" y="4839"/>
                      </a:lnTo>
                      <a:cubicBezTo>
                        <a:pt x="33" y="7574"/>
                        <a:pt x="2235" y="9776"/>
                        <a:pt x="4970" y="9776"/>
                      </a:cubicBezTo>
                      <a:lnTo>
                        <a:pt x="8906" y="9776"/>
                      </a:lnTo>
                      <a:cubicBezTo>
                        <a:pt x="9573" y="9776"/>
                        <a:pt x="10140" y="9209"/>
                        <a:pt x="10140" y="8542"/>
                      </a:cubicBezTo>
                      <a:lnTo>
                        <a:pt x="10140" y="1236"/>
                      </a:lnTo>
                      <a:cubicBezTo>
                        <a:pt x="10140" y="536"/>
                        <a:pt x="9573" y="2"/>
                        <a:pt x="8906" y="2"/>
                      </a:cubicBezTo>
                      <a:lnTo>
                        <a:pt x="1267" y="2"/>
                      </a:lnTo>
                      <a:cubicBezTo>
                        <a:pt x="1249" y="1"/>
                        <a:pt x="1230" y="1"/>
                        <a:pt x="1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1"/>
                <p:cNvSpPr/>
                <p:nvPr/>
              </p:nvSpPr>
              <p:spPr>
                <a:xfrm>
                  <a:off x="4304900" y="3752300"/>
                  <a:ext cx="337775" cy="337750"/>
                </a:xfrm>
                <a:custGeom>
                  <a:avLst/>
                  <a:gdLst/>
                  <a:ahLst/>
                  <a:cxnLst/>
                  <a:rect l="l" t="t" r="r" b="b"/>
                  <a:pathLst>
                    <a:path w="13511" h="13510" extrusionOk="0">
                      <a:moveTo>
                        <a:pt x="6739" y="0"/>
                      </a:moveTo>
                      <a:cubicBezTo>
                        <a:pt x="3036" y="0"/>
                        <a:pt x="1" y="3002"/>
                        <a:pt x="1" y="6738"/>
                      </a:cubicBezTo>
                      <a:cubicBezTo>
                        <a:pt x="1" y="10474"/>
                        <a:pt x="3036" y="13510"/>
                        <a:pt x="6739" y="13510"/>
                      </a:cubicBezTo>
                      <a:cubicBezTo>
                        <a:pt x="10475" y="13510"/>
                        <a:pt x="13511" y="10474"/>
                        <a:pt x="13511" y="6738"/>
                      </a:cubicBezTo>
                      <a:cubicBezTo>
                        <a:pt x="13511" y="3002"/>
                        <a:pt x="10475" y="0"/>
                        <a:pt x="6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1"/>
                <p:cNvSpPr/>
                <p:nvPr/>
              </p:nvSpPr>
              <p:spPr>
                <a:xfrm>
                  <a:off x="4361625" y="3809825"/>
                  <a:ext cx="120925" cy="121800"/>
                </a:xfrm>
                <a:custGeom>
                  <a:avLst/>
                  <a:gdLst/>
                  <a:ahLst/>
                  <a:cxnLst/>
                  <a:rect l="l" t="t" r="r" b="b"/>
                  <a:pathLst>
                    <a:path w="4837" h="4872" extrusionOk="0">
                      <a:moveTo>
                        <a:pt x="2402" y="1"/>
                      </a:moveTo>
                      <a:cubicBezTo>
                        <a:pt x="1068" y="1"/>
                        <a:pt x="0" y="1102"/>
                        <a:pt x="0" y="2436"/>
                      </a:cubicBezTo>
                      <a:cubicBezTo>
                        <a:pt x="0" y="3770"/>
                        <a:pt x="1068" y="4871"/>
                        <a:pt x="2402" y="4871"/>
                      </a:cubicBezTo>
                      <a:cubicBezTo>
                        <a:pt x="3736" y="4871"/>
                        <a:pt x="4837" y="3770"/>
                        <a:pt x="4837" y="2436"/>
                      </a:cubicBezTo>
                      <a:cubicBezTo>
                        <a:pt x="4837" y="1102"/>
                        <a:pt x="3736" y="1"/>
                        <a:pt x="2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1"/>
                <p:cNvSpPr/>
                <p:nvPr/>
              </p:nvSpPr>
              <p:spPr>
                <a:xfrm>
                  <a:off x="4320750" y="3220250"/>
                  <a:ext cx="306075" cy="69250"/>
                </a:xfrm>
                <a:custGeom>
                  <a:avLst/>
                  <a:gdLst/>
                  <a:ahLst/>
                  <a:cxnLst/>
                  <a:rect l="l" t="t" r="r" b="b"/>
                  <a:pathLst>
                    <a:path w="12243" h="2770" extrusionOk="0">
                      <a:moveTo>
                        <a:pt x="1" y="0"/>
                      </a:moveTo>
                      <a:lnTo>
                        <a:pt x="1" y="1435"/>
                      </a:lnTo>
                      <a:cubicBezTo>
                        <a:pt x="1" y="2169"/>
                        <a:pt x="601" y="2769"/>
                        <a:pt x="1335" y="2769"/>
                      </a:cubicBezTo>
                      <a:lnTo>
                        <a:pt x="10908" y="2769"/>
                      </a:lnTo>
                      <a:cubicBezTo>
                        <a:pt x="11642" y="2769"/>
                        <a:pt x="12243" y="2169"/>
                        <a:pt x="12243" y="1435"/>
                      </a:cubicBezTo>
                      <a:lnTo>
                        <a:pt x="122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1"/>
                <p:cNvSpPr/>
                <p:nvPr/>
              </p:nvSpPr>
              <p:spPr>
                <a:xfrm>
                  <a:off x="3883775" y="3291975"/>
                  <a:ext cx="94250" cy="186075"/>
                </a:xfrm>
                <a:custGeom>
                  <a:avLst/>
                  <a:gdLst/>
                  <a:ahLst/>
                  <a:cxnLst/>
                  <a:rect l="l" t="t" r="r" b="b"/>
                  <a:pathLst>
                    <a:path w="3770" h="7443" extrusionOk="0">
                      <a:moveTo>
                        <a:pt x="2102" y="0"/>
                      </a:moveTo>
                      <a:cubicBezTo>
                        <a:pt x="1435" y="1668"/>
                        <a:pt x="901" y="3403"/>
                        <a:pt x="501" y="5137"/>
                      </a:cubicBezTo>
                      <a:cubicBezTo>
                        <a:pt x="334" y="5938"/>
                        <a:pt x="167" y="6738"/>
                        <a:pt x="1" y="7439"/>
                      </a:cubicBezTo>
                      <a:cubicBezTo>
                        <a:pt x="52" y="7441"/>
                        <a:pt x="103" y="7443"/>
                        <a:pt x="153" y="7443"/>
                      </a:cubicBezTo>
                      <a:cubicBezTo>
                        <a:pt x="1462" y="7443"/>
                        <a:pt x="2655" y="6623"/>
                        <a:pt x="3136" y="5371"/>
                      </a:cubicBezTo>
                      <a:cubicBezTo>
                        <a:pt x="3770" y="3636"/>
                        <a:pt x="3436" y="1001"/>
                        <a:pt x="21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1"/>
                <p:cNvSpPr/>
                <p:nvPr/>
              </p:nvSpPr>
              <p:spPr>
                <a:xfrm>
                  <a:off x="4350775" y="3642025"/>
                  <a:ext cx="733050" cy="552275"/>
                </a:xfrm>
                <a:custGeom>
                  <a:avLst/>
                  <a:gdLst/>
                  <a:ahLst/>
                  <a:cxnLst/>
                  <a:rect l="l" t="t" r="r" b="b"/>
                  <a:pathLst>
                    <a:path w="29322" h="22091" extrusionOk="0">
                      <a:moveTo>
                        <a:pt x="23267" y="1"/>
                      </a:moveTo>
                      <a:cubicBezTo>
                        <a:pt x="22399" y="1"/>
                        <a:pt x="21539" y="245"/>
                        <a:pt x="20782" y="775"/>
                      </a:cubicBezTo>
                      <a:lnTo>
                        <a:pt x="2436" y="14052"/>
                      </a:lnTo>
                      <a:cubicBezTo>
                        <a:pt x="468" y="15453"/>
                        <a:pt x="1" y="18154"/>
                        <a:pt x="1368" y="20156"/>
                      </a:cubicBezTo>
                      <a:cubicBezTo>
                        <a:pt x="2227" y="21413"/>
                        <a:pt x="3612" y="22091"/>
                        <a:pt x="5020" y="22091"/>
                      </a:cubicBezTo>
                      <a:cubicBezTo>
                        <a:pt x="5853" y="22091"/>
                        <a:pt x="6695" y="21853"/>
                        <a:pt x="7439" y="21357"/>
                      </a:cubicBezTo>
                      <a:lnTo>
                        <a:pt x="26486" y="9515"/>
                      </a:lnTo>
                      <a:cubicBezTo>
                        <a:pt x="28788" y="7880"/>
                        <a:pt x="29321" y="4745"/>
                        <a:pt x="27754" y="2477"/>
                      </a:cubicBezTo>
                      <a:cubicBezTo>
                        <a:pt x="26695" y="932"/>
                        <a:pt x="24964" y="1"/>
                        <a:pt x="232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1"/>
                <p:cNvSpPr/>
                <p:nvPr/>
              </p:nvSpPr>
              <p:spPr>
                <a:xfrm>
                  <a:off x="4364950" y="3931700"/>
                  <a:ext cx="701350" cy="531050"/>
                </a:xfrm>
                <a:custGeom>
                  <a:avLst/>
                  <a:gdLst/>
                  <a:ahLst/>
                  <a:cxnLst/>
                  <a:rect l="l" t="t" r="r" b="b"/>
                  <a:pathLst>
                    <a:path w="28054" h="21242" extrusionOk="0">
                      <a:moveTo>
                        <a:pt x="21890" y="1"/>
                      </a:moveTo>
                      <a:cubicBezTo>
                        <a:pt x="21195" y="1"/>
                        <a:pt x="20518" y="174"/>
                        <a:pt x="19915" y="563"/>
                      </a:cubicBezTo>
                      <a:lnTo>
                        <a:pt x="2436" y="13673"/>
                      </a:lnTo>
                      <a:cubicBezTo>
                        <a:pt x="534" y="14940"/>
                        <a:pt x="1" y="17475"/>
                        <a:pt x="1268" y="19377"/>
                      </a:cubicBezTo>
                      <a:cubicBezTo>
                        <a:pt x="2053" y="20586"/>
                        <a:pt x="3378" y="21242"/>
                        <a:pt x="4727" y="21242"/>
                      </a:cubicBezTo>
                      <a:cubicBezTo>
                        <a:pt x="5499" y="21242"/>
                        <a:pt x="6280" y="21027"/>
                        <a:pt x="6972" y="20577"/>
                      </a:cubicBezTo>
                      <a:lnTo>
                        <a:pt x="25252" y="9303"/>
                      </a:lnTo>
                      <a:cubicBezTo>
                        <a:pt x="27454" y="7868"/>
                        <a:pt x="28054" y="4933"/>
                        <a:pt x="26620" y="2731"/>
                      </a:cubicBezTo>
                      <a:cubicBezTo>
                        <a:pt x="25608" y="1166"/>
                        <a:pt x="23693" y="1"/>
                        <a:pt x="218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1"/>
                <p:cNvSpPr/>
                <p:nvPr/>
              </p:nvSpPr>
              <p:spPr>
                <a:xfrm>
                  <a:off x="4475875" y="4222150"/>
                  <a:ext cx="596275" cy="411450"/>
                </a:xfrm>
                <a:custGeom>
                  <a:avLst/>
                  <a:gdLst/>
                  <a:ahLst/>
                  <a:cxnLst/>
                  <a:rect l="l" t="t" r="r" b="b"/>
                  <a:pathLst>
                    <a:path w="23851" h="16458" extrusionOk="0">
                      <a:moveTo>
                        <a:pt x="18429" y="0"/>
                      </a:moveTo>
                      <a:cubicBezTo>
                        <a:pt x="17682" y="0"/>
                        <a:pt x="16922" y="178"/>
                        <a:pt x="16212" y="553"/>
                      </a:cubicBezTo>
                      <a:lnTo>
                        <a:pt x="2802" y="8693"/>
                      </a:lnTo>
                      <a:cubicBezTo>
                        <a:pt x="801" y="9760"/>
                        <a:pt x="0" y="12262"/>
                        <a:pt x="1068" y="14263"/>
                      </a:cubicBezTo>
                      <a:cubicBezTo>
                        <a:pt x="1813" y="15662"/>
                        <a:pt x="3243" y="16458"/>
                        <a:pt x="4719" y="16458"/>
                      </a:cubicBezTo>
                      <a:cubicBezTo>
                        <a:pt x="5356" y="16458"/>
                        <a:pt x="6002" y="16309"/>
                        <a:pt x="6605" y="15998"/>
                      </a:cubicBezTo>
                      <a:lnTo>
                        <a:pt x="20648" y="8959"/>
                      </a:lnTo>
                      <a:cubicBezTo>
                        <a:pt x="22950" y="7725"/>
                        <a:pt x="23850" y="4857"/>
                        <a:pt x="22616" y="2555"/>
                      </a:cubicBezTo>
                      <a:cubicBezTo>
                        <a:pt x="21781" y="930"/>
                        <a:pt x="20138" y="0"/>
                        <a:pt x="18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1"/>
                <p:cNvSpPr/>
                <p:nvPr/>
              </p:nvSpPr>
              <p:spPr>
                <a:xfrm>
                  <a:off x="3294200" y="4417775"/>
                  <a:ext cx="863975" cy="870650"/>
                </a:xfrm>
                <a:custGeom>
                  <a:avLst/>
                  <a:gdLst/>
                  <a:ahLst/>
                  <a:cxnLst/>
                  <a:rect l="l" t="t" r="r" b="b"/>
                  <a:pathLst>
                    <a:path w="34559" h="34826" extrusionOk="0">
                      <a:moveTo>
                        <a:pt x="10741" y="0"/>
                      </a:moveTo>
                      <a:lnTo>
                        <a:pt x="0" y="10541"/>
                      </a:lnTo>
                      <a:lnTo>
                        <a:pt x="23817" y="34825"/>
                      </a:lnTo>
                      <a:lnTo>
                        <a:pt x="34558" y="24284"/>
                      </a:lnTo>
                      <a:lnTo>
                        <a:pt x="107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1"/>
                <p:cNvSpPr/>
                <p:nvPr/>
              </p:nvSpPr>
              <p:spPr>
                <a:xfrm>
                  <a:off x="2352700" y="4537850"/>
                  <a:ext cx="1791300" cy="912350"/>
                </a:xfrm>
                <a:custGeom>
                  <a:avLst/>
                  <a:gdLst/>
                  <a:ahLst/>
                  <a:cxnLst/>
                  <a:rect l="l" t="t" r="r" b="b"/>
                  <a:pathLst>
                    <a:path w="71652" h="36494" extrusionOk="0">
                      <a:moveTo>
                        <a:pt x="40229" y="1"/>
                      </a:moveTo>
                      <a:lnTo>
                        <a:pt x="0" y="36494"/>
                      </a:lnTo>
                      <a:lnTo>
                        <a:pt x="59542" y="36494"/>
                      </a:lnTo>
                      <a:lnTo>
                        <a:pt x="71651" y="22717"/>
                      </a:lnTo>
                      <a:lnTo>
                        <a:pt x="40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1"/>
                <p:cNvSpPr/>
                <p:nvPr/>
              </p:nvSpPr>
              <p:spPr>
                <a:xfrm>
                  <a:off x="4514225" y="4465675"/>
                  <a:ext cx="145125" cy="136050"/>
                </a:xfrm>
                <a:custGeom>
                  <a:avLst/>
                  <a:gdLst/>
                  <a:ahLst/>
                  <a:cxnLst/>
                  <a:rect l="l" t="t" r="r" b="b"/>
                  <a:pathLst>
                    <a:path w="5805" h="5442" extrusionOk="0">
                      <a:moveTo>
                        <a:pt x="2655" y="0"/>
                      </a:moveTo>
                      <a:cubicBezTo>
                        <a:pt x="2227" y="0"/>
                        <a:pt x="1793" y="115"/>
                        <a:pt x="1402" y="353"/>
                      </a:cubicBezTo>
                      <a:cubicBezTo>
                        <a:pt x="334" y="1053"/>
                        <a:pt x="1" y="2488"/>
                        <a:pt x="668" y="3588"/>
                      </a:cubicBezTo>
                      <a:lnTo>
                        <a:pt x="1168" y="4356"/>
                      </a:lnTo>
                      <a:cubicBezTo>
                        <a:pt x="1619" y="5065"/>
                        <a:pt x="2375" y="5442"/>
                        <a:pt x="3150" y="5442"/>
                      </a:cubicBezTo>
                      <a:cubicBezTo>
                        <a:pt x="3578" y="5442"/>
                        <a:pt x="4012" y="5327"/>
                        <a:pt x="4404" y="5089"/>
                      </a:cubicBezTo>
                      <a:cubicBezTo>
                        <a:pt x="5471" y="4389"/>
                        <a:pt x="5805" y="2955"/>
                        <a:pt x="5138" y="1887"/>
                      </a:cubicBezTo>
                      <a:lnTo>
                        <a:pt x="4637" y="1086"/>
                      </a:lnTo>
                      <a:cubicBezTo>
                        <a:pt x="4186" y="377"/>
                        <a:pt x="3430" y="0"/>
                        <a:pt x="2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1"/>
                <p:cNvSpPr/>
                <p:nvPr/>
              </p:nvSpPr>
              <p:spPr>
                <a:xfrm>
                  <a:off x="4407475" y="4295950"/>
                  <a:ext cx="145125" cy="135725"/>
                </a:xfrm>
                <a:custGeom>
                  <a:avLst/>
                  <a:gdLst/>
                  <a:ahLst/>
                  <a:cxnLst/>
                  <a:rect l="l" t="t" r="r" b="b"/>
                  <a:pathLst>
                    <a:path w="5805" h="5429" extrusionOk="0">
                      <a:moveTo>
                        <a:pt x="2627" y="0"/>
                      </a:moveTo>
                      <a:cubicBezTo>
                        <a:pt x="2182" y="0"/>
                        <a:pt x="1733" y="130"/>
                        <a:pt x="1335" y="403"/>
                      </a:cubicBezTo>
                      <a:cubicBezTo>
                        <a:pt x="268" y="1137"/>
                        <a:pt x="1" y="2572"/>
                        <a:pt x="701" y="3639"/>
                      </a:cubicBezTo>
                      <a:lnTo>
                        <a:pt x="1235" y="4406"/>
                      </a:lnTo>
                      <a:cubicBezTo>
                        <a:pt x="1694" y="5074"/>
                        <a:pt x="2428" y="5429"/>
                        <a:pt x="3174" y="5429"/>
                      </a:cubicBezTo>
                      <a:cubicBezTo>
                        <a:pt x="3621" y="5429"/>
                        <a:pt x="4071" y="5302"/>
                        <a:pt x="4471" y="5040"/>
                      </a:cubicBezTo>
                      <a:cubicBezTo>
                        <a:pt x="5538" y="4306"/>
                        <a:pt x="5805" y="2839"/>
                        <a:pt x="5104" y="1804"/>
                      </a:cubicBezTo>
                      <a:lnTo>
                        <a:pt x="4571" y="1037"/>
                      </a:lnTo>
                      <a:cubicBezTo>
                        <a:pt x="4110" y="368"/>
                        <a:pt x="3375" y="0"/>
                        <a:pt x="2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1"/>
                <p:cNvSpPr/>
                <p:nvPr/>
              </p:nvSpPr>
              <p:spPr>
                <a:xfrm>
                  <a:off x="4390800" y="4003175"/>
                  <a:ext cx="165150" cy="153725"/>
                </a:xfrm>
                <a:custGeom>
                  <a:avLst/>
                  <a:gdLst/>
                  <a:ahLst/>
                  <a:cxnLst/>
                  <a:rect l="l" t="t" r="r" b="b"/>
                  <a:pathLst>
                    <a:path w="6606" h="6149" extrusionOk="0">
                      <a:moveTo>
                        <a:pt x="3002" y="1"/>
                      </a:moveTo>
                      <a:cubicBezTo>
                        <a:pt x="2484" y="1"/>
                        <a:pt x="1961" y="154"/>
                        <a:pt x="1502" y="473"/>
                      </a:cubicBezTo>
                      <a:cubicBezTo>
                        <a:pt x="301" y="1307"/>
                        <a:pt x="1" y="2941"/>
                        <a:pt x="835" y="4142"/>
                      </a:cubicBezTo>
                      <a:lnTo>
                        <a:pt x="1435" y="5009"/>
                      </a:lnTo>
                      <a:cubicBezTo>
                        <a:pt x="1950" y="5751"/>
                        <a:pt x="2770" y="6149"/>
                        <a:pt x="3604" y="6149"/>
                      </a:cubicBezTo>
                      <a:cubicBezTo>
                        <a:pt x="4122" y="6149"/>
                        <a:pt x="4645" y="5996"/>
                        <a:pt x="5104" y="5677"/>
                      </a:cubicBezTo>
                      <a:cubicBezTo>
                        <a:pt x="6305" y="4843"/>
                        <a:pt x="6605" y="3208"/>
                        <a:pt x="5771" y="2007"/>
                      </a:cubicBezTo>
                      <a:lnTo>
                        <a:pt x="5171" y="1140"/>
                      </a:lnTo>
                      <a:cubicBezTo>
                        <a:pt x="4656" y="399"/>
                        <a:pt x="3837" y="1"/>
                        <a:pt x="30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1"/>
                <p:cNvSpPr/>
                <p:nvPr/>
              </p:nvSpPr>
              <p:spPr>
                <a:xfrm>
                  <a:off x="4344100" y="3043450"/>
                  <a:ext cx="259375" cy="212675"/>
                </a:xfrm>
                <a:custGeom>
                  <a:avLst/>
                  <a:gdLst/>
                  <a:ahLst/>
                  <a:cxnLst/>
                  <a:rect l="l" t="t" r="r" b="b"/>
                  <a:pathLst>
                    <a:path w="10375" h="8507" extrusionOk="0">
                      <a:moveTo>
                        <a:pt x="1602" y="1"/>
                      </a:moveTo>
                      <a:lnTo>
                        <a:pt x="1" y="2302"/>
                      </a:lnTo>
                      <a:lnTo>
                        <a:pt x="1" y="8507"/>
                      </a:lnTo>
                      <a:lnTo>
                        <a:pt x="10375" y="8507"/>
                      </a:lnTo>
                      <a:lnTo>
                        <a:pt x="10375" y="2302"/>
                      </a:lnTo>
                      <a:lnTo>
                        <a:pt x="87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1"/>
                <p:cNvSpPr/>
                <p:nvPr/>
              </p:nvSpPr>
              <p:spPr>
                <a:xfrm>
                  <a:off x="4435825" y="3043450"/>
                  <a:ext cx="75925" cy="94275"/>
                </a:xfrm>
                <a:custGeom>
                  <a:avLst/>
                  <a:gdLst/>
                  <a:ahLst/>
                  <a:cxnLst/>
                  <a:rect l="l" t="t" r="r" b="b"/>
                  <a:pathLst>
                    <a:path w="3037" h="3771" extrusionOk="0">
                      <a:moveTo>
                        <a:pt x="1" y="1"/>
                      </a:moveTo>
                      <a:lnTo>
                        <a:pt x="1" y="3770"/>
                      </a:lnTo>
                      <a:lnTo>
                        <a:pt x="3036" y="3770"/>
                      </a:lnTo>
                      <a:lnTo>
                        <a:pt x="3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1"/>
                <p:cNvSpPr/>
                <p:nvPr/>
              </p:nvSpPr>
              <p:spPr>
                <a:xfrm>
                  <a:off x="4179825" y="3366175"/>
                  <a:ext cx="570425" cy="330275"/>
                </a:xfrm>
                <a:custGeom>
                  <a:avLst/>
                  <a:gdLst/>
                  <a:ahLst/>
                  <a:cxnLst/>
                  <a:rect l="l" t="t" r="r" b="b"/>
                  <a:pathLst>
                    <a:path w="22817" h="13211" extrusionOk="0">
                      <a:moveTo>
                        <a:pt x="1201" y="1"/>
                      </a:moveTo>
                      <a:cubicBezTo>
                        <a:pt x="534" y="1"/>
                        <a:pt x="0" y="501"/>
                        <a:pt x="0" y="1168"/>
                      </a:cubicBezTo>
                      <a:lnTo>
                        <a:pt x="0" y="12043"/>
                      </a:lnTo>
                      <a:cubicBezTo>
                        <a:pt x="0" y="12710"/>
                        <a:pt x="534" y="13210"/>
                        <a:pt x="1201" y="13210"/>
                      </a:cubicBezTo>
                      <a:lnTo>
                        <a:pt x="21649" y="13210"/>
                      </a:lnTo>
                      <a:cubicBezTo>
                        <a:pt x="22316" y="13210"/>
                        <a:pt x="22817" y="12710"/>
                        <a:pt x="22817" y="12043"/>
                      </a:cubicBezTo>
                      <a:lnTo>
                        <a:pt x="22817" y="1168"/>
                      </a:lnTo>
                      <a:cubicBezTo>
                        <a:pt x="22817" y="501"/>
                        <a:pt x="22316" y="1"/>
                        <a:pt x="216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1"/>
                <p:cNvSpPr/>
                <p:nvPr/>
              </p:nvSpPr>
              <p:spPr>
                <a:xfrm>
                  <a:off x="4199000" y="3385375"/>
                  <a:ext cx="532900" cy="292725"/>
                </a:xfrm>
                <a:custGeom>
                  <a:avLst/>
                  <a:gdLst/>
                  <a:ahLst/>
                  <a:cxnLst/>
                  <a:rect l="l" t="t" r="r" b="b"/>
                  <a:pathLst>
                    <a:path w="21316" h="11709" extrusionOk="0">
                      <a:moveTo>
                        <a:pt x="1068" y="0"/>
                      </a:moveTo>
                      <a:cubicBezTo>
                        <a:pt x="468" y="0"/>
                        <a:pt x="1" y="467"/>
                        <a:pt x="1" y="1068"/>
                      </a:cubicBezTo>
                      <a:lnTo>
                        <a:pt x="1" y="10608"/>
                      </a:lnTo>
                      <a:cubicBezTo>
                        <a:pt x="1" y="11208"/>
                        <a:pt x="468" y="11709"/>
                        <a:pt x="1068" y="11709"/>
                      </a:cubicBezTo>
                      <a:lnTo>
                        <a:pt x="20248" y="11709"/>
                      </a:lnTo>
                      <a:cubicBezTo>
                        <a:pt x="20849" y="11709"/>
                        <a:pt x="21316" y="11208"/>
                        <a:pt x="21316" y="10608"/>
                      </a:cubicBezTo>
                      <a:lnTo>
                        <a:pt x="21316" y="1068"/>
                      </a:lnTo>
                      <a:cubicBezTo>
                        <a:pt x="21316" y="467"/>
                        <a:pt x="20849" y="0"/>
                        <a:pt x="20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1"/>
                <p:cNvSpPr/>
                <p:nvPr/>
              </p:nvSpPr>
              <p:spPr>
                <a:xfrm>
                  <a:off x="4277400" y="3428725"/>
                  <a:ext cx="27525" cy="99275"/>
                </a:xfrm>
                <a:custGeom>
                  <a:avLst/>
                  <a:gdLst/>
                  <a:ahLst/>
                  <a:cxnLst/>
                  <a:rect l="l" t="t" r="r" b="b"/>
                  <a:pathLst>
                    <a:path w="1101" h="3971" extrusionOk="0">
                      <a:moveTo>
                        <a:pt x="534" y="1"/>
                      </a:moveTo>
                      <a:cubicBezTo>
                        <a:pt x="234" y="1"/>
                        <a:pt x="0" y="234"/>
                        <a:pt x="0" y="534"/>
                      </a:cubicBezTo>
                      <a:lnTo>
                        <a:pt x="0" y="3403"/>
                      </a:lnTo>
                      <a:cubicBezTo>
                        <a:pt x="0" y="3703"/>
                        <a:pt x="234" y="3970"/>
                        <a:pt x="534" y="3970"/>
                      </a:cubicBezTo>
                      <a:cubicBezTo>
                        <a:pt x="867" y="3970"/>
                        <a:pt x="1101" y="3703"/>
                        <a:pt x="1101" y="3403"/>
                      </a:cubicBezTo>
                      <a:lnTo>
                        <a:pt x="1101" y="534"/>
                      </a:lnTo>
                      <a:cubicBezTo>
                        <a:pt x="1101" y="234"/>
                        <a:pt x="867"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1"/>
                <p:cNvSpPr/>
                <p:nvPr/>
              </p:nvSpPr>
              <p:spPr>
                <a:xfrm>
                  <a:off x="4277400" y="3539650"/>
                  <a:ext cx="27525" cy="99250"/>
                </a:xfrm>
                <a:custGeom>
                  <a:avLst/>
                  <a:gdLst/>
                  <a:ahLst/>
                  <a:cxnLst/>
                  <a:rect l="l" t="t" r="r" b="b"/>
                  <a:pathLst>
                    <a:path w="1101" h="3970" extrusionOk="0">
                      <a:moveTo>
                        <a:pt x="534" y="0"/>
                      </a:moveTo>
                      <a:cubicBezTo>
                        <a:pt x="234" y="0"/>
                        <a:pt x="0" y="234"/>
                        <a:pt x="0" y="567"/>
                      </a:cubicBezTo>
                      <a:lnTo>
                        <a:pt x="0" y="3403"/>
                      </a:lnTo>
                      <a:cubicBezTo>
                        <a:pt x="0" y="3703"/>
                        <a:pt x="234" y="3970"/>
                        <a:pt x="534" y="3970"/>
                      </a:cubicBezTo>
                      <a:cubicBezTo>
                        <a:pt x="867" y="3970"/>
                        <a:pt x="1101" y="3703"/>
                        <a:pt x="1101" y="3403"/>
                      </a:cubicBezTo>
                      <a:lnTo>
                        <a:pt x="1101" y="567"/>
                      </a:lnTo>
                      <a:cubicBezTo>
                        <a:pt x="1101" y="234"/>
                        <a:pt x="867" y="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1"/>
                <p:cNvSpPr/>
                <p:nvPr/>
              </p:nvSpPr>
              <p:spPr>
                <a:xfrm>
                  <a:off x="4669325" y="3428725"/>
                  <a:ext cx="27550" cy="99275"/>
                </a:xfrm>
                <a:custGeom>
                  <a:avLst/>
                  <a:gdLst/>
                  <a:ahLst/>
                  <a:cxnLst/>
                  <a:rect l="l" t="t" r="r" b="b"/>
                  <a:pathLst>
                    <a:path w="1102" h="3971" extrusionOk="0">
                      <a:moveTo>
                        <a:pt x="568" y="1"/>
                      </a:moveTo>
                      <a:cubicBezTo>
                        <a:pt x="234" y="1"/>
                        <a:pt x="1" y="234"/>
                        <a:pt x="1" y="534"/>
                      </a:cubicBezTo>
                      <a:lnTo>
                        <a:pt x="1" y="3403"/>
                      </a:lnTo>
                      <a:cubicBezTo>
                        <a:pt x="1" y="3703"/>
                        <a:pt x="234" y="3970"/>
                        <a:pt x="568" y="3970"/>
                      </a:cubicBezTo>
                      <a:cubicBezTo>
                        <a:pt x="868" y="3970"/>
                        <a:pt x="1102" y="3703"/>
                        <a:pt x="1102" y="3403"/>
                      </a:cubicBezTo>
                      <a:lnTo>
                        <a:pt x="1102" y="534"/>
                      </a:lnTo>
                      <a:cubicBezTo>
                        <a:pt x="1102" y="234"/>
                        <a:pt x="868" y="1"/>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1"/>
                <p:cNvSpPr/>
                <p:nvPr/>
              </p:nvSpPr>
              <p:spPr>
                <a:xfrm>
                  <a:off x="4669325" y="3539650"/>
                  <a:ext cx="27550" cy="99250"/>
                </a:xfrm>
                <a:custGeom>
                  <a:avLst/>
                  <a:gdLst/>
                  <a:ahLst/>
                  <a:cxnLst/>
                  <a:rect l="l" t="t" r="r" b="b"/>
                  <a:pathLst>
                    <a:path w="1102" h="3970" extrusionOk="0">
                      <a:moveTo>
                        <a:pt x="568" y="0"/>
                      </a:moveTo>
                      <a:cubicBezTo>
                        <a:pt x="234" y="0"/>
                        <a:pt x="1" y="234"/>
                        <a:pt x="1" y="567"/>
                      </a:cubicBezTo>
                      <a:lnTo>
                        <a:pt x="1" y="3403"/>
                      </a:lnTo>
                      <a:cubicBezTo>
                        <a:pt x="1" y="3703"/>
                        <a:pt x="234" y="3970"/>
                        <a:pt x="568" y="3970"/>
                      </a:cubicBezTo>
                      <a:cubicBezTo>
                        <a:pt x="868" y="3970"/>
                        <a:pt x="1102" y="3703"/>
                        <a:pt x="1102" y="3403"/>
                      </a:cubicBezTo>
                      <a:lnTo>
                        <a:pt x="1102" y="567"/>
                      </a:lnTo>
                      <a:cubicBezTo>
                        <a:pt x="1102" y="234"/>
                        <a:pt x="868" y="0"/>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1"/>
                <p:cNvSpPr/>
                <p:nvPr/>
              </p:nvSpPr>
              <p:spPr>
                <a:xfrm>
                  <a:off x="4541750" y="3428725"/>
                  <a:ext cx="28375" cy="99275"/>
                </a:xfrm>
                <a:custGeom>
                  <a:avLst/>
                  <a:gdLst/>
                  <a:ahLst/>
                  <a:cxnLst/>
                  <a:rect l="l" t="t" r="r" b="b"/>
                  <a:pathLst>
                    <a:path w="1135" h="3971" extrusionOk="0">
                      <a:moveTo>
                        <a:pt x="567" y="1"/>
                      </a:moveTo>
                      <a:cubicBezTo>
                        <a:pt x="267" y="1"/>
                        <a:pt x="0" y="234"/>
                        <a:pt x="0" y="534"/>
                      </a:cubicBezTo>
                      <a:lnTo>
                        <a:pt x="0" y="3403"/>
                      </a:lnTo>
                      <a:cubicBezTo>
                        <a:pt x="0" y="3703"/>
                        <a:pt x="267" y="3970"/>
                        <a:pt x="567" y="3970"/>
                      </a:cubicBezTo>
                      <a:cubicBezTo>
                        <a:pt x="868" y="3970"/>
                        <a:pt x="1101" y="3703"/>
                        <a:pt x="1134" y="3403"/>
                      </a:cubicBezTo>
                      <a:lnTo>
                        <a:pt x="1134" y="534"/>
                      </a:lnTo>
                      <a:cubicBezTo>
                        <a:pt x="1134" y="234"/>
                        <a:pt x="868"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1"/>
                <p:cNvSpPr/>
                <p:nvPr/>
              </p:nvSpPr>
              <p:spPr>
                <a:xfrm>
                  <a:off x="4570100" y="3517125"/>
                  <a:ext cx="99250" cy="28375"/>
                </a:xfrm>
                <a:custGeom>
                  <a:avLst/>
                  <a:gdLst/>
                  <a:ahLst/>
                  <a:cxnLst/>
                  <a:rect l="l" t="t" r="r" b="b"/>
                  <a:pathLst>
                    <a:path w="3970" h="1135" extrusionOk="0">
                      <a:moveTo>
                        <a:pt x="534" y="1"/>
                      </a:moveTo>
                      <a:cubicBezTo>
                        <a:pt x="234" y="1"/>
                        <a:pt x="0" y="267"/>
                        <a:pt x="0" y="568"/>
                      </a:cubicBezTo>
                      <a:cubicBezTo>
                        <a:pt x="0" y="868"/>
                        <a:pt x="234" y="1135"/>
                        <a:pt x="534" y="1135"/>
                      </a:cubicBezTo>
                      <a:lnTo>
                        <a:pt x="3403" y="1135"/>
                      </a:lnTo>
                      <a:cubicBezTo>
                        <a:pt x="3703" y="1135"/>
                        <a:pt x="3970" y="868"/>
                        <a:pt x="3970" y="568"/>
                      </a:cubicBezTo>
                      <a:cubicBezTo>
                        <a:pt x="3970" y="267"/>
                        <a:pt x="3703" y="1"/>
                        <a:pt x="3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1"/>
                <p:cNvSpPr/>
                <p:nvPr/>
              </p:nvSpPr>
              <p:spPr>
                <a:xfrm>
                  <a:off x="4485875" y="3428725"/>
                  <a:ext cx="27550" cy="99275"/>
                </a:xfrm>
                <a:custGeom>
                  <a:avLst/>
                  <a:gdLst/>
                  <a:ahLst/>
                  <a:cxnLst/>
                  <a:rect l="l" t="t" r="r" b="b"/>
                  <a:pathLst>
                    <a:path w="1102" h="3971" extrusionOk="0">
                      <a:moveTo>
                        <a:pt x="534" y="1"/>
                      </a:moveTo>
                      <a:cubicBezTo>
                        <a:pt x="234" y="1"/>
                        <a:pt x="0" y="234"/>
                        <a:pt x="0" y="534"/>
                      </a:cubicBezTo>
                      <a:lnTo>
                        <a:pt x="0" y="3403"/>
                      </a:lnTo>
                      <a:cubicBezTo>
                        <a:pt x="0" y="3703"/>
                        <a:pt x="234" y="3970"/>
                        <a:pt x="534" y="3970"/>
                      </a:cubicBezTo>
                      <a:cubicBezTo>
                        <a:pt x="834" y="3970"/>
                        <a:pt x="1101" y="3703"/>
                        <a:pt x="1101" y="3403"/>
                      </a:cubicBezTo>
                      <a:lnTo>
                        <a:pt x="1101" y="534"/>
                      </a:lnTo>
                      <a:cubicBezTo>
                        <a:pt x="1101" y="234"/>
                        <a:pt x="834"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1"/>
                <p:cNvSpPr/>
                <p:nvPr/>
              </p:nvSpPr>
              <p:spPr>
                <a:xfrm>
                  <a:off x="4485875" y="3539650"/>
                  <a:ext cx="27550" cy="99250"/>
                </a:xfrm>
                <a:custGeom>
                  <a:avLst/>
                  <a:gdLst/>
                  <a:ahLst/>
                  <a:cxnLst/>
                  <a:rect l="l" t="t" r="r" b="b"/>
                  <a:pathLst>
                    <a:path w="1102" h="3970" extrusionOk="0">
                      <a:moveTo>
                        <a:pt x="534" y="0"/>
                      </a:moveTo>
                      <a:cubicBezTo>
                        <a:pt x="234" y="0"/>
                        <a:pt x="0" y="234"/>
                        <a:pt x="0" y="567"/>
                      </a:cubicBezTo>
                      <a:lnTo>
                        <a:pt x="0" y="3403"/>
                      </a:lnTo>
                      <a:cubicBezTo>
                        <a:pt x="0" y="3703"/>
                        <a:pt x="234" y="3970"/>
                        <a:pt x="534" y="3970"/>
                      </a:cubicBezTo>
                      <a:cubicBezTo>
                        <a:pt x="834" y="3970"/>
                        <a:pt x="1101" y="3703"/>
                        <a:pt x="1101" y="3403"/>
                      </a:cubicBezTo>
                      <a:lnTo>
                        <a:pt x="1101" y="567"/>
                      </a:lnTo>
                      <a:cubicBezTo>
                        <a:pt x="1101" y="234"/>
                        <a:pt x="834" y="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1"/>
                <p:cNvSpPr/>
                <p:nvPr/>
              </p:nvSpPr>
              <p:spPr>
                <a:xfrm>
                  <a:off x="4358275" y="3539650"/>
                  <a:ext cx="27550" cy="99250"/>
                </a:xfrm>
                <a:custGeom>
                  <a:avLst/>
                  <a:gdLst/>
                  <a:ahLst/>
                  <a:cxnLst/>
                  <a:rect l="l" t="t" r="r" b="b"/>
                  <a:pathLst>
                    <a:path w="1102" h="3970" extrusionOk="0">
                      <a:moveTo>
                        <a:pt x="568" y="0"/>
                      </a:moveTo>
                      <a:cubicBezTo>
                        <a:pt x="234" y="0"/>
                        <a:pt x="1" y="234"/>
                        <a:pt x="1" y="567"/>
                      </a:cubicBezTo>
                      <a:lnTo>
                        <a:pt x="1" y="3403"/>
                      </a:lnTo>
                      <a:cubicBezTo>
                        <a:pt x="1" y="3703"/>
                        <a:pt x="234" y="3970"/>
                        <a:pt x="568" y="3970"/>
                      </a:cubicBezTo>
                      <a:cubicBezTo>
                        <a:pt x="868" y="3970"/>
                        <a:pt x="1102" y="3703"/>
                        <a:pt x="1102" y="3403"/>
                      </a:cubicBezTo>
                      <a:lnTo>
                        <a:pt x="1102" y="567"/>
                      </a:lnTo>
                      <a:cubicBezTo>
                        <a:pt x="1102" y="234"/>
                        <a:pt x="868" y="0"/>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1"/>
                <p:cNvSpPr/>
                <p:nvPr/>
              </p:nvSpPr>
              <p:spPr>
                <a:xfrm>
                  <a:off x="4358275" y="3428725"/>
                  <a:ext cx="27550" cy="99275"/>
                </a:xfrm>
                <a:custGeom>
                  <a:avLst/>
                  <a:gdLst/>
                  <a:ahLst/>
                  <a:cxnLst/>
                  <a:rect l="l" t="t" r="r" b="b"/>
                  <a:pathLst>
                    <a:path w="1102" h="3971" extrusionOk="0">
                      <a:moveTo>
                        <a:pt x="568" y="1"/>
                      </a:moveTo>
                      <a:cubicBezTo>
                        <a:pt x="234" y="1"/>
                        <a:pt x="1" y="234"/>
                        <a:pt x="1" y="534"/>
                      </a:cubicBezTo>
                      <a:lnTo>
                        <a:pt x="1" y="3403"/>
                      </a:lnTo>
                      <a:cubicBezTo>
                        <a:pt x="1" y="3703"/>
                        <a:pt x="234" y="3970"/>
                        <a:pt x="568" y="3970"/>
                      </a:cubicBezTo>
                      <a:cubicBezTo>
                        <a:pt x="868" y="3970"/>
                        <a:pt x="1102" y="3703"/>
                        <a:pt x="1102" y="3403"/>
                      </a:cubicBezTo>
                      <a:lnTo>
                        <a:pt x="1102" y="534"/>
                      </a:lnTo>
                      <a:cubicBezTo>
                        <a:pt x="1102" y="234"/>
                        <a:pt x="868" y="1"/>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1"/>
                <p:cNvSpPr/>
                <p:nvPr/>
              </p:nvSpPr>
              <p:spPr>
                <a:xfrm>
                  <a:off x="4385800" y="3624700"/>
                  <a:ext cx="99275" cy="28375"/>
                </a:xfrm>
                <a:custGeom>
                  <a:avLst/>
                  <a:gdLst/>
                  <a:ahLst/>
                  <a:cxnLst/>
                  <a:rect l="l" t="t" r="r" b="b"/>
                  <a:pathLst>
                    <a:path w="3971" h="1135" extrusionOk="0">
                      <a:moveTo>
                        <a:pt x="568" y="1"/>
                      </a:moveTo>
                      <a:cubicBezTo>
                        <a:pt x="267" y="1"/>
                        <a:pt x="1" y="267"/>
                        <a:pt x="1" y="568"/>
                      </a:cubicBezTo>
                      <a:cubicBezTo>
                        <a:pt x="1" y="868"/>
                        <a:pt x="267" y="1135"/>
                        <a:pt x="568" y="1135"/>
                      </a:cubicBezTo>
                      <a:lnTo>
                        <a:pt x="3436" y="1135"/>
                      </a:lnTo>
                      <a:cubicBezTo>
                        <a:pt x="3737" y="1135"/>
                        <a:pt x="3970" y="868"/>
                        <a:pt x="3970" y="568"/>
                      </a:cubicBezTo>
                      <a:cubicBezTo>
                        <a:pt x="3970" y="267"/>
                        <a:pt x="3737" y="1"/>
                        <a:pt x="3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1"/>
                <p:cNvSpPr/>
                <p:nvPr/>
              </p:nvSpPr>
              <p:spPr>
                <a:xfrm>
                  <a:off x="4385800" y="3409550"/>
                  <a:ext cx="99275" cy="28375"/>
                </a:xfrm>
                <a:custGeom>
                  <a:avLst/>
                  <a:gdLst/>
                  <a:ahLst/>
                  <a:cxnLst/>
                  <a:rect l="l" t="t" r="r" b="b"/>
                  <a:pathLst>
                    <a:path w="3971" h="1135" extrusionOk="0">
                      <a:moveTo>
                        <a:pt x="568" y="0"/>
                      </a:moveTo>
                      <a:cubicBezTo>
                        <a:pt x="267" y="0"/>
                        <a:pt x="1" y="267"/>
                        <a:pt x="1" y="568"/>
                      </a:cubicBezTo>
                      <a:cubicBezTo>
                        <a:pt x="1" y="868"/>
                        <a:pt x="267" y="1135"/>
                        <a:pt x="568" y="1135"/>
                      </a:cubicBezTo>
                      <a:lnTo>
                        <a:pt x="3436" y="1135"/>
                      </a:lnTo>
                      <a:cubicBezTo>
                        <a:pt x="3737" y="1135"/>
                        <a:pt x="3970" y="868"/>
                        <a:pt x="3970" y="568"/>
                      </a:cubicBezTo>
                      <a:cubicBezTo>
                        <a:pt x="3970" y="267"/>
                        <a:pt x="3737" y="0"/>
                        <a:pt x="3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1"/>
                <p:cNvSpPr/>
                <p:nvPr/>
              </p:nvSpPr>
              <p:spPr>
                <a:xfrm>
                  <a:off x="4384125" y="2676525"/>
                  <a:ext cx="179325" cy="313575"/>
                </a:xfrm>
                <a:custGeom>
                  <a:avLst/>
                  <a:gdLst/>
                  <a:ahLst/>
                  <a:cxnLst/>
                  <a:rect l="l" t="t" r="r" b="b"/>
                  <a:pathLst>
                    <a:path w="7173" h="12543" extrusionOk="0">
                      <a:moveTo>
                        <a:pt x="3603" y="0"/>
                      </a:moveTo>
                      <a:cubicBezTo>
                        <a:pt x="3603" y="0"/>
                        <a:pt x="1" y="6939"/>
                        <a:pt x="1" y="8940"/>
                      </a:cubicBezTo>
                      <a:cubicBezTo>
                        <a:pt x="1" y="10942"/>
                        <a:pt x="1602" y="12543"/>
                        <a:pt x="3603" y="12543"/>
                      </a:cubicBezTo>
                      <a:cubicBezTo>
                        <a:pt x="5571" y="12543"/>
                        <a:pt x="7173" y="10942"/>
                        <a:pt x="7173" y="8940"/>
                      </a:cubicBezTo>
                      <a:cubicBezTo>
                        <a:pt x="7173" y="6939"/>
                        <a:pt x="3603" y="0"/>
                        <a:pt x="3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1"/>
                <p:cNvSpPr/>
                <p:nvPr/>
              </p:nvSpPr>
              <p:spPr>
                <a:xfrm>
                  <a:off x="4455025" y="2747400"/>
                  <a:ext cx="12525" cy="26725"/>
                </a:xfrm>
                <a:custGeom>
                  <a:avLst/>
                  <a:gdLst/>
                  <a:ahLst/>
                  <a:cxnLst/>
                  <a:rect l="l" t="t" r="r" b="b"/>
                  <a:pathLst>
                    <a:path w="501" h="1069" fill="none" extrusionOk="0">
                      <a:moveTo>
                        <a:pt x="0" y="1068"/>
                      </a:moveTo>
                      <a:cubicBezTo>
                        <a:pt x="300" y="434"/>
                        <a:pt x="501" y="1"/>
                        <a:pt x="501" y="1"/>
                      </a:cubicBezTo>
                    </a:path>
                  </a:pathLst>
                </a:custGeom>
                <a:solidFill>
                  <a:schemeClr val="dk1"/>
                </a:solid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1"/>
                <p:cNvSpPr/>
                <p:nvPr/>
              </p:nvSpPr>
              <p:spPr>
                <a:xfrm>
                  <a:off x="4412475" y="2829975"/>
                  <a:ext cx="19225" cy="102600"/>
                </a:xfrm>
                <a:custGeom>
                  <a:avLst/>
                  <a:gdLst/>
                  <a:ahLst/>
                  <a:cxnLst/>
                  <a:rect l="l" t="t" r="r" b="b"/>
                  <a:pathLst>
                    <a:path w="769" h="4104" fill="none" extrusionOk="0">
                      <a:moveTo>
                        <a:pt x="501" y="4103"/>
                      </a:moveTo>
                      <a:cubicBezTo>
                        <a:pt x="168" y="3703"/>
                        <a:pt x="1" y="3169"/>
                        <a:pt x="1" y="2635"/>
                      </a:cubicBezTo>
                      <a:cubicBezTo>
                        <a:pt x="134" y="1735"/>
                        <a:pt x="368" y="834"/>
                        <a:pt x="768" y="0"/>
                      </a:cubicBezTo>
                    </a:path>
                  </a:pathLst>
                </a:custGeom>
                <a:solidFill>
                  <a:schemeClr val="dk1"/>
                </a:solid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61"/>
              <p:cNvSpPr/>
              <p:nvPr/>
            </p:nvSpPr>
            <p:spPr>
              <a:xfrm>
                <a:off x="1902918" y="3402800"/>
                <a:ext cx="511675" cy="976825"/>
              </a:xfrm>
              <a:custGeom>
                <a:avLst/>
                <a:gdLst/>
                <a:ahLst/>
                <a:cxnLst/>
                <a:rect l="l" t="t" r="r" b="b"/>
                <a:pathLst>
                  <a:path w="20467" h="39073" extrusionOk="0">
                    <a:moveTo>
                      <a:pt x="20467" y="0"/>
                    </a:moveTo>
                    <a:cubicBezTo>
                      <a:pt x="18038" y="1762"/>
                      <a:pt x="9116" y="8255"/>
                      <a:pt x="5893" y="10573"/>
                    </a:cubicBezTo>
                    <a:cubicBezTo>
                      <a:pt x="2670" y="12891"/>
                      <a:pt x="2099" y="12970"/>
                      <a:pt x="1131" y="13907"/>
                    </a:cubicBezTo>
                    <a:cubicBezTo>
                      <a:pt x="163" y="14844"/>
                      <a:pt x="210" y="15352"/>
                      <a:pt x="83" y="16193"/>
                    </a:cubicBezTo>
                    <a:cubicBezTo>
                      <a:pt x="-44" y="17034"/>
                      <a:pt x="4" y="18161"/>
                      <a:pt x="369" y="18955"/>
                    </a:cubicBezTo>
                    <a:cubicBezTo>
                      <a:pt x="734" y="19749"/>
                      <a:pt x="1496" y="20574"/>
                      <a:pt x="2274" y="20955"/>
                    </a:cubicBezTo>
                    <a:cubicBezTo>
                      <a:pt x="3052" y="21336"/>
                      <a:pt x="3560" y="21733"/>
                      <a:pt x="5036" y="21241"/>
                    </a:cubicBezTo>
                    <a:cubicBezTo>
                      <a:pt x="6512" y="20749"/>
                      <a:pt x="10624" y="18162"/>
                      <a:pt x="11132" y="18003"/>
                    </a:cubicBezTo>
                    <a:cubicBezTo>
                      <a:pt x="11640" y="17844"/>
                      <a:pt x="9513" y="19226"/>
                      <a:pt x="8084" y="20289"/>
                    </a:cubicBezTo>
                    <a:cubicBezTo>
                      <a:pt x="6655" y="21353"/>
                      <a:pt x="3782" y="23289"/>
                      <a:pt x="2560" y="24384"/>
                    </a:cubicBezTo>
                    <a:cubicBezTo>
                      <a:pt x="1338" y="25479"/>
                      <a:pt x="1052" y="25956"/>
                      <a:pt x="750" y="26861"/>
                    </a:cubicBezTo>
                    <a:cubicBezTo>
                      <a:pt x="448" y="27766"/>
                      <a:pt x="448" y="28957"/>
                      <a:pt x="750" y="29814"/>
                    </a:cubicBezTo>
                    <a:cubicBezTo>
                      <a:pt x="1052" y="30671"/>
                      <a:pt x="1703" y="31687"/>
                      <a:pt x="2560" y="32004"/>
                    </a:cubicBezTo>
                    <a:cubicBezTo>
                      <a:pt x="3417" y="32322"/>
                      <a:pt x="4068" y="32529"/>
                      <a:pt x="5893" y="31719"/>
                    </a:cubicBezTo>
                    <a:cubicBezTo>
                      <a:pt x="7719" y="30910"/>
                      <a:pt x="11465" y="28370"/>
                      <a:pt x="13513" y="27147"/>
                    </a:cubicBezTo>
                    <a:cubicBezTo>
                      <a:pt x="15561" y="25925"/>
                      <a:pt x="19499" y="23527"/>
                      <a:pt x="18181" y="24384"/>
                    </a:cubicBezTo>
                    <a:cubicBezTo>
                      <a:pt x="16864" y="25241"/>
                      <a:pt x="7783" y="30115"/>
                      <a:pt x="5608" y="32290"/>
                    </a:cubicBezTo>
                    <a:cubicBezTo>
                      <a:pt x="3433" y="34465"/>
                      <a:pt x="4782" y="36307"/>
                      <a:pt x="5131" y="37434"/>
                    </a:cubicBezTo>
                    <a:cubicBezTo>
                      <a:pt x="5480" y="38561"/>
                      <a:pt x="6528" y="38974"/>
                      <a:pt x="7703" y="39053"/>
                    </a:cubicBezTo>
                    <a:cubicBezTo>
                      <a:pt x="8878" y="39132"/>
                      <a:pt x="10339" y="38640"/>
                      <a:pt x="12180" y="37910"/>
                    </a:cubicBezTo>
                    <a:cubicBezTo>
                      <a:pt x="14022" y="37180"/>
                      <a:pt x="17657" y="35211"/>
                      <a:pt x="18752" y="34671"/>
                    </a:cubicBezTo>
                  </a:path>
                </a:pathLst>
              </a:custGeom>
              <a:noFill/>
              <a:ln w="19050" cap="flat" cmpd="sng">
                <a:solidFill>
                  <a:schemeClr val="accent4"/>
                </a:solidFill>
                <a:prstDash val="solid"/>
                <a:round/>
                <a:headEnd type="none" w="med" len="med"/>
                <a:tailEnd type="none" w="med" len="med"/>
              </a:ln>
            </p:spPr>
            <p:txBody>
              <a:bodyPr/>
              <a:lstStyle/>
              <a:p>
                <a:endParaRPr lang="ar-EG"/>
              </a:p>
            </p:txBody>
          </p:sp>
          <p:sp>
            <p:nvSpPr>
              <p:cNvPr id="906" name="Google Shape;906;p61"/>
              <p:cNvSpPr/>
              <p:nvPr/>
            </p:nvSpPr>
            <p:spPr>
              <a:xfrm>
                <a:off x="1402550" y="3481400"/>
                <a:ext cx="202000" cy="595300"/>
              </a:xfrm>
              <a:custGeom>
                <a:avLst/>
                <a:gdLst/>
                <a:ahLst/>
                <a:cxnLst/>
                <a:rect l="l" t="t" r="r" b="b"/>
                <a:pathLst>
                  <a:path w="8080" h="23812" extrusionOk="0">
                    <a:moveTo>
                      <a:pt x="8001" y="0"/>
                    </a:moveTo>
                    <a:cubicBezTo>
                      <a:pt x="8001" y="635"/>
                      <a:pt x="8160" y="1207"/>
                      <a:pt x="8001" y="3810"/>
                    </a:cubicBezTo>
                    <a:cubicBezTo>
                      <a:pt x="7842" y="6414"/>
                      <a:pt x="7827" y="12621"/>
                      <a:pt x="7049" y="15621"/>
                    </a:cubicBezTo>
                    <a:cubicBezTo>
                      <a:pt x="6271" y="18621"/>
                      <a:pt x="4509" y="20447"/>
                      <a:pt x="3334" y="21812"/>
                    </a:cubicBezTo>
                    <a:cubicBezTo>
                      <a:pt x="2159" y="23177"/>
                      <a:pt x="556" y="23479"/>
                      <a:pt x="0" y="23812"/>
                    </a:cubicBezTo>
                  </a:path>
                </a:pathLst>
              </a:custGeom>
              <a:noFill/>
              <a:ln w="19050" cap="flat" cmpd="sng">
                <a:solidFill>
                  <a:schemeClr val="accent4"/>
                </a:solidFill>
                <a:prstDash val="solid"/>
                <a:round/>
                <a:headEnd type="none" w="med" len="med"/>
                <a:tailEnd type="none" w="med" len="med"/>
              </a:ln>
            </p:spPr>
            <p:txBody>
              <a:bodyPr/>
              <a:lstStyle/>
              <a:p>
                <a:endParaRPr lang="ar-EG"/>
              </a:p>
            </p:txBody>
          </p:sp>
        </p:grpSp>
        <p:sp>
          <p:nvSpPr>
            <p:cNvPr id="907" name="Google Shape;907;p61"/>
            <p:cNvSpPr/>
            <p:nvPr/>
          </p:nvSpPr>
          <p:spPr>
            <a:xfrm>
              <a:off x="2093127" y="704844"/>
              <a:ext cx="195250" cy="452450"/>
            </a:xfrm>
            <a:custGeom>
              <a:avLst/>
              <a:gdLst/>
              <a:ahLst/>
              <a:cxnLst/>
              <a:rect l="l" t="t" r="r" b="b"/>
              <a:pathLst>
                <a:path w="7810" h="18098" extrusionOk="0">
                  <a:moveTo>
                    <a:pt x="7810" y="18098"/>
                  </a:moveTo>
                  <a:cubicBezTo>
                    <a:pt x="7540" y="17844"/>
                    <a:pt x="6810" y="17241"/>
                    <a:pt x="6191" y="16574"/>
                  </a:cubicBezTo>
                  <a:cubicBezTo>
                    <a:pt x="5572" y="15907"/>
                    <a:pt x="4841" y="15208"/>
                    <a:pt x="4095" y="14097"/>
                  </a:cubicBezTo>
                  <a:cubicBezTo>
                    <a:pt x="3349" y="12986"/>
                    <a:pt x="2286" y="11081"/>
                    <a:pt x="1714" y="9906"/>
                  </a:cubicBezTo>
                  <a:cubicBezTo>
                    <a:pt x="1143" y="8731"/>
                    <a:pt x="936" y="8240"/>
                    <a:pt x="666" y="7049"/>
                  </a:cubicBezTo>
                  <a:cubicBezTo>
                    <a:pt x="396" y="5859"/>
                    <a:pt x="190" y="3938"/>
                    <a:pt x="95" y="2763"/>
                  </a:cubicBezTo>
                  <a:cubicBezTo>
                    <a:pt x="0" y="1588"/>
                    <a:pt x="95" y="461"/>
                    <a:pt x="95" y="0"/>
                  </a:cubicBezTo>
                </a:path>
              </a:pathLst>
            </a:custGeom>
            <a:noFill/>
            <a:ln w="19050" cap="flat" cmpd="sng">
              <a:solidFill>
                <a:schemeClr val="accent4"/>
              </a:solidFill>
              <a:prstDash val="solid"/>
              <a:round/>
              <a:headEnd type="none" w="med" len="med"/>
              <a:tailEnd type="none" w="med" len="med"/>
            </a:ln>
          </p:spPr>
          <p:txBody>
            <a:bodyPr/>
            <a:lstStyle/>
            <a:p>
              <a:endParaRPr lang="ar-EG"/>
            </a:p>
          </p:txBody>
        </p:sp>
        <p:sp>
          <p:nvSpPr>
            <p:cNvPr id="908" name="Google Shape;908;p61"/>
            <p:cNvSpPr/>
            <p:nvPr/>
          </p:nvSpPr>
          <p:spPr>
            <a:xfrm>
              <a:off x="1224994" y="1121575"/>
              <a:ext cx="718100" cy="655325"/>
            </a:xfrm>
            <a:custGeom>
              <a:avLst/>
              <a:gdLst/>
              <a:ahLst/>
              <a:cxnLst/>
              <a:rect l="l" t="t" r="r" b="b"/>
              <a:pathLst>
                <a:path w="28724" h="26213" extrusionOk="0">
                  <a:moveTo>
                    <a:pt x="3483" y="0"/>
                  </a:moveTo>
                  <a:cubicBezTo>
                    <a:pt x="2991" y="1381"/>
                    <a:pt x="1102" y="6287"/>
                    <a:pt x="530" y="8287"/>
                  </a:cubicBezTo>
                  <a:cubicBezTo>
                    <a:pt x="-41" y="10287"/>
                    <a:pt x="-57" y="10953"/>
                    <a:pt x="54" y="12001"/>
                  </a:cubicBezTo>
                  <a:cubicBezTo>
                    <a:pt x="165" y="13049"/>
                    <a:pt x="594" y="13938"/>
                    <a:pt x="1197" y="14573"/>
                  </a:cubicBezTo>
                  <a:cubicBezTo>
                    <a:pt x="1800" y="15208"/>
                    <a:pt x="2816" y="15621"/>
                    <a:pt x="3673" y="15811"/>
                  </a:cubicBezTo>
                  <a:cubicBezTo>
                    <a:pt x="4530" y="16002"/>
                    <a:pt x="5467" y="16161"/>
                    <a:pt x="6340" y="15716"/>
                  </a:cubicBezTo>
                  <a:cubicBezTo>
                    <a:pt x="7213" y="15272"/>
                    <a:pt x="8579" y="12985"/>
                    <a:pt x="8912" y="13144"/>
                  </a:cubicBezTo>
                  <a:cubicBezTo>
                    <a:pt x="9246" y="13303"/>
                    <a:pt x="8246" y="15590"/>
                    <a:pt x="8341" y="16669"/>
                  </a:cubicBezTo>
                  <a:cubicBezTo>
                    <a:pt x="8436" y="17749"/>
                    <a:pt x="8738" y="18859"/>
                    <a:pt x="9484" y="19621"/>
                  </a:cubicBezTo>
                  <a:cubicBezTo>
                    <a:pt x="10230" y="20383"/>
                    <a:pt x="11738" y="21130"/>
                    <a:pt x="12817" y="21241"/>
                  </a:cubicBezTo>
                  <a:cubicBezTo>
                    <a:pt x="13897" y="21352"/>
                    <a:pt x="15151" y="20876"/>
                    <a:pt x="15961" y="20288"/>
                  </a:cubicBezTo>
                  <a:cubicBezTo>
                    <a:pt x="16771" y="19701"/>
                    <a:pt x="17485" y="17446"/>
                    <a:pt x="17675" y="17716"/>
                  </a:cubicBezTo>
                  <a:cubicBezTo>
                    <a:pt x="17866" y="17986"/>
                    <a:pt x="16898" y="20701"/>
                    <a:pt x="17104" y="21907"/>
                  </a:cubicBezTo>
                  <a:cubicBezTo>
                    <a:pt x="17310" y="23114"/>
                    <a:pt x="18008" y="24241"/>
                    <a:pt x="18913" y="24955"/>
                  </a:cubicBezTo>
                  <a:cubicBezTo>
                    <a:pt x="19818" y="25670"/>
                    <a:pt x="21295" y="26337"/>
                    <a:pt x="22533" y="26194"/>
                  </a:cubicBezTo>
                  <a:cubicBezTo>
                    <a:pt x="23771" y="26051"/>
                    <a:pt x="25565" y="25130"/>
                    <a:pt x="26343" y="24098"/>
                  </a:cubicBezTo>
                  <a:cubicBezTo>
                    <a:pt x="27121" y="23066"/>
                    <a:pt x="26803" y="23177"/>
                    <a:pt x="27200" y="20002"/>
                  </a:cubicBezTo>
                  <a:cubicBezTo>
                    <a:pt x="27597" y="16827"/>
                    <a:pt x="28470" y="7540"/>
                    <a:pt x="28724" y="5048"/>
                  </a:cubicBezTo>
                </a:path>
              </a:pathLst>
            </a:custGeom>
            <a:noFill/>
            <a:ln w="19050" cap="flat" cmpd="sng">
              <a:solidFill>
                <a:schemeClr val="accent4"/>
              </a:solidFill>
              <a:prstDash val="solid"/>
              <a:round/>
              <a:headEnd type="none" w="med" len="med"/>
              <a:tailEnd type="none" w="med" len="med"/>
            </a:ln>
          </p:spPr>
          <p:txBody>
            <a:bodyPr/>
            <a:lstStyle/>
            <a:p>
              <a:endParaRPr lang="ar-EG"/>
            </a:p>
          </p:txBody>
        </p:sp>
      </p:grpSp>
      <p:sp>
        <p:nvSpPr>
          <p:cNvPr id="909" name="Google Shape;909;p61"/>
          <p:cNvSpPr txBox="1">
            <a:spLocks noGrp="1"/>
          </p:cNvSpPr>
          <p:nvPr>
            <p:ph type="title"/>
          </p:nvPr>
        </p:nvSpPr>
        <p:spPr>
          <a:xfrm>
            <a:off x="2076450" y="1189100"/>
            <a:ext cx="6362700" cy="1964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whoa!</a:t>
            </a:r>
            <a:endParaRPr dirty="0"/>
          </a:p>
        </p:txBody>
      </p:sp>
      <p:sp>
        <p:nvSpPr>
          <p:cNvPr id="910" name="Google Shape;910;p61"/>
          <p:cNvSpPr txBox="1">
            <a:spLocks noGrp="1"/>
          </p:cNvSpPr>
          <p:nvPr>
            <p:ph type="subTitle" idx="1"/>
          </p:nvPr>
        </p:nvSpPr>
        <p:spPr>
          <a:xfrm>
            <a:off x="3411129" y="3153499"/>
            <a:ext cx="5293196" cy="1009625"/>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b="1" dirty="0"/>
              <a:t>For More Imformation</a:t>
            </a:r>
          </a:p>
          <a:p>
            <a:pPr marL="285750" lvl="0" indent="-285750" algn="l">
              <a:buFont typeface="Arial" panose="020B0604020202020204" pitchFamily="34" charset="0"/>
              <a:buChar char="•"/>
            </a:pPr>
            <a:r>
              <a:rPr lang="en-US" dirty="0"/>
              <a:t>V</a:t>
            </a:r>
            <a:r>
              <a:rPr lang="en" dirty="0"/>
              <a:t>isit : </a:t>
            </a:r>
            <a:r>
              <a:rPr lang="en" b="1" dirty="0">
                <a:hlinkClick r:id="rId4"/>
              </a:rPr>
              <a:t>GitHub </a:t>
            </a:r>
            <a:r>
              <a:rPr lang="en-US" b="1" dirty="0">
                <a:hlinkClick r:id="rId4"/>
              </a:rPr>
              <a:t>Repository</a:t>
            </a:r>
            <a:endParaRPr lang="en-US" b="1" dirty="0"/>
          </a:p>
          <a:p>
            <a:pPr marL="285750" lvl="0" indent="-285750" algn="l">
              <a:buFont typeface="Arial" panose="020B0604020202020204" pitchFamily="34" charset="0"/>
              <a:buChar char="•"/>
            </a:pPr>
            <a:r>
              <a:rPr lang="en-US" dirty="0"/>
              <a:t>Contact Us : </a:t>
            </a:r>
            <a:r>
              <a:rPr lang="en-US" b="1" dirty="0"/>
              <a:t>se.abdelrahman968@gmail.com</a:t>
            </a:r>
            <a:endParaRPr b="1" dirty="0"/>
          </a:p>
        </p:txBody>
      </p:sp>
      <p:sp>
        <p:nvSpPr>
          <p:cNvPr id="911" name="Google Shape;911;p61"/>
          <p:cNvSpPr/>
          <p:nvPr/>
        </p:nvSpPr>
        <p:spPr>
          <a:xfrm>
            <a:off x="930925" y="264377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 name="Google Shape;912;p61"/>
          <p:cNvGrpSpPr/>
          <p:nvPr/>
        </p:nvGrpSpPr>
        <p:grpSpPr>
          <a:xfrm rot="7909942">
            <a:off x="6154509" y="4463989"/>
            <a:ext cx="602476" cy="353013"/>
            <a:chOff x="-1131628" y="1250953"/>
            <a:chExt cx="695437" cy="407447"/>
          </a:xfrm>
        </p:grpSpPr>
        <p:sp>
          <p:nvSpPr>
            <p:cNvPr id="913" name="Google Shape;913;p61"/>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1"/>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1"/>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 name="Google Shape;916;p61"/>
          <p:cNvSpPr/>
          <p:nvPr/>
        </p:nvSpPr>
        <p:spPr>
          <a:xfrm>
            <a:off x="3056025" y="4338702"/>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61"/>
          <p:cNvGrpSpPr/>
          <p:nvPr/>
        </p:nvGrpSpPr>
        <p:grpSpPr>
          <a:xfrm rot="-7140317">
            <a:off x="5046149" y="527730"/>
            <a:ext cx="643533" cy="377037"/>
            <a:chOff x="-1131628" y="1250953"/>
            <a:chExt cx="695437" cy="407447"/>
          </a:xfrm>
        </p:grpSpPr>
        <p:sp>
          <p:nvSpPr>
            <p:cNvPr id="918" name="Google Shape;918;p61"/>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1"/>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1"/>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 name="Google Shape;921;p61">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22" name="Google Shape;922;p61">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09"/>
                                        </p:tgtEl>
                                        <p:attrNameLst>
                                          <p:attrName>style.visibility</p:attrName>
                                        </p:attrNameLst>
                                      </p:cBhvr>
                                      <p:to>
                                        <p:strVal val="visible"/>
                                      </p:to>
                                    </p:set>
                                    <p:animEffect transition="in" filter="fade">
                                      <p:cBhvr>
                                        <p:cTn id="7" dur="1000"/>
                                        <p:tgtEl>
                                          <p:spTgt spid="909"/>
                                        </p:tgtEl>
                                      </p:cBhvr>
                                    </p:animEffect>
                                  </p:childTnLst>
                                </p:cTn>
                              </p:par>
                              <p:par>
                                <p:cTn id="8" presetID="10" presetClass="entr" presetSubtype="0" fill="hold" nodeType="withEffect">
                                  <p:stCondLst>
                                    <p:cond delay="0"/>
                                  </p:stCondLst>
                                  <p:childTnLst>
                                    <p:set>
                                      <p:cBhvr>
                                        <p:cTn id="9" dur="1" fill="hold">
                                          <p:stCondLst>
                                            <p:cond delay="0"/>
                                          </p:stCondLst>
                                        </p:cTn>
                                        <p:tgtEl>
                                          <p:spTgt spid="910"/>
                                        </p:tgtEl>
                                        <p:attrNameLst>
                                          <p:attrName>style.visibility</p:attrName>
                                        </p:attrNameLst>
                                      </p:cBhvr>
                                      <p:to>
                                        <p:strVal val="visible"/>
                                      </p:to>
                                    </p:set>
                                    <p:animEffect transition="in" filter="fade">
                                      <p:cBhvr>
                                        <p:cTn id="10" dur="1000"/>
                                        <p:tgtEl>
                                          <p:spTgt spid="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0">
          <a:extLst>
            <a:ext uri="{FF2B5EF4-FFF2-40B4-BE49-F238E27FC236}">
              <a16:creationId xmlns:a16="http://schemas.microsoft.com/office/drawing/2014/main" id="{58CEBE35-D37F-3062-D8F0-33ACC1BDDAB5}"/>
            </a:ext>
          </a:extLst>
        </p:cNvPr>
        <p:cNvGrpSpPr/>
        <p:nvPr/>
      </p:nvGrpSpPr>
      <p:grpSpPr>
        <a:xfrm>
          <a:off x="0" y="0"/>
          <a:ext cx="0" cy="0"/>
          <a:chOff x="0" y="0"/>
          <a:chExt cx="0" cy="0"/>
        </a:xfrm>
      </p:grpSpPr>
      <p:sp>
        <p:nvSpPr>
          <p:cNvPr id="2561" name="Google Shape;2561;p85">
            <a:extLst>
              <a:ext uri="{FF2B5EF4-FFF2-40B4-BE49-F238E27FC236}">
                <a16:creationId xmlns:a16="http://schemas.microsoft.com/office/drawing/2014/main" id="{E8A98F41-B47A-1B3C-CCAD-90B7FFE8E425}"/>
              </a:ext>
            </a:extLst>
          </p:cNvPr>
          <p:cNvSpPr/>
          <p:nvPr/>
        </p:nvSpPr>
        <p:spPr>
          <a:xfrm>
            <a:off x="6159100" y="4229100"/>
            <a:ext cx="1870475" cy="1028700"/>
          </a:xfrm>
          <a:custGeom>
            <a:avLst/>
            <a:gdLst/>
            <a:ahLst/>
            <a:cxnLst/>
            <a:rect l="l" t="t" r="r" b="b"/>
            <a:pathLst>
              <a:path w="74819" h="41148" extrusionOk="0">
                <a:moveTo>
                  <a:pt x="0" y="238"/>
                </a:moveTo>
                <a:lnTo>
                  <a:pt x="70628" y="0"/>
                </a:lnTo>
                <a:lnTo>
                  <a:pt x="74057" y="20574"/>
                </a:lnTo>
                <a:lnTo>
                  <a:pt x="74819" y="41148"/>
                </a:lnTo>
                <a:lnTo>
                  <a:pt x="1667" y="41148"/>
                </a:lnTo>
                <a:lnTo>
                  <a:pt x="429" y="19002"/>
                </a:lnTo>
                <a:close/>
              </a:path>
            </a:pathLst>
          </a:custGeom>
          <a:solidFill>
            <a:schemeClr val="accent2"/>
          </a:solidFill>
          <a:ln>
            <a:noFill/>
          </a:ln>
        </p:spPr>
        <p:txBody>
          <a:bodyPr/>
          <a:lstStyle/>
          <a:p>
            <a:endParaRPr lang="ar-EG"/>
          </a:p>
        </p:txBody>
      </p:sp>
      <p:sp>
        <p:nvSpPr>
          <p:cNvPr id="2562" name="Google Shape;2562;p85">
            <a:extLst>
              <a:ext uri="{FF2B5EF4-FFF2-40B4-BE49-F238E27FC236}">
                <a16:creationId xmlns:a16="http://schemas.microsoft.com/office/drawing/2014/main" id="{F5584204-4EB7-F8A5-99E1-B9C8320357CE}"/>
              </a:ext>
            </a:extLst>
          </p:cNvPr>
          <p:cNvSpPr/>
          <p:nvPr/>
        </p:nvSpPr>
        <p:spPr>
          <a:xfrm>
            <a:off x="5272263" y="81075"/>
            <a:ext cx="3443100" cy="344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5">
            <a:extLst>
              <a:ext uri="{FF2B5EF4-FFF2-40B4-BE49-F238E27FC236}">
                <a16:creationId xmlns:a16="http://schemas.microsoft.com/office/drawing/2014/main" id="{419F2404-DA00-7E34-A4ED-7E5B603BCCC6}"/>
              </a:ext>
            </a:extLst>
          </p:cNvPr>
          <p:cNvSpPr txBox="1">
            <a:spLocks noGrp="1"/>
          </p:cNvSpPr>
          <p:nvPr>
            <p:ph type="title"/>
          </p:nvPr>
        </p:nvSpPr>
        <p:spPr>
          <a:xfrm>
            <a:off x="1850381" y="490762"/>
            <a:ext cx="2721619"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Model Evaluation</a:t>
            </a:r>
            <a:endParaRPr dirty="0"/>
          </a:p>
        </p:txBody>
      </p:sp>
      <p:grpSp>
        <p:nvGrpSpPr>
          <p:cNvPr id="2565" name="Google Shape;2565;p85">
            <a:extLst>
              <a:ext uri="{FF2B5EF4-FFF2-40B4-BE49-F238E27FC236}">
                <a16:creationId xmlns:a16="http://schemas.microsoft.com/office/drawing/2014/main" id="{3A82C339-E8C3-A374-FDFD-2312B4D22307}"/>
              </a:ext>
            </a:extLst>
          </p:cNvPr>
          <p:cNvGrpSpPr/>
          <p:nvPr/>
        </p:nvGrpSpPr>
        <p:grpSpPr>
          <a:xfrm flipH="1">
            <a:off x="5552974" y="-140977"/>
            <a:ext cx="2881672" cy="5284465"/>
            <a:chOff x="4396225" y="489950"/>
            <a:chExt cx="1215075" cy="2105700"/>
          </a:xfrm>
        </p:grpSpPr>
        <p:sp>
          <p:nvSpPr>
            <p:cNvPr id="2566" name="Google Shape;2566;p85">
              <a:extLst>
                <a:ext uri="{FF2B5EF4-FFF2-40B4-BE49-F238E27FC236}">
                  <a16:creationId xmlns:a16="http://schemas.microsoft.com/office/drawing/2014/main" id="{FBE06037-780A-ADBA-E566-E96ED43EB1FA}"/>
                </a:ext>
              </a:extLst>
            </p:cNvPr>
            <p:cNvSpPr/>
            <p:nvPr/>
          </p:nvSpPr>
          <p:spPr>
            <a:xfrm>
              <a:off x="4553850" y="489950"/>
              <a:ext cx="1057450" cy="1745450"/>
            </a:xfrm>
            <a:custGeom>
              <a:avLst/>
              <a:gdLst/>
              <a:ahLst/>
              <a:cxnLst/>
              <a:rect l="l" t="t" r="r" b="b"/>
              <a:pathLst>
                <a:path w="42298" h="69818" extrusionOk="0">
                  <a:moveTo>
                    <a:pt x="38528" y="1"/>
                  </a:moveTo>
                  <a:lnTo>
                    <a:pt x="9373" y="1702"/>
                  </a:lnTo>
                  <a:cubicBezTo>
                    <a:pt x="9373" y="1702"/>
                    <a:pt x="334" y="35526"/>
                    <a:pt x="0" y="48969"/>
                  </a:cubicBezTo>
                  <a:cubicBezTo>
                    <a:pt x="6738" y="65214"/>
                    <a:pt x="9373" y="69818"/>
                    <a:pt x="9373" y="69818"/>
                  </a:cubicBezTo>
                  <a:lnTo>
                    <a:pt x="32056" y="69818"/>
                  </a:lnTo>
                  <a:cubicBezTo>
                    <a:pt x="32056" y="69818"/>
                    <a:pt x="34758" y="58476"/>
                    <a:pt x="38528" y="34792"/>
                  </a:cubicBezTo>
                  <a:cubicBezTo>
                    <a:pt x="42297" y="11075"/>
                    <a:pt x="38528" y="1"/>
                    <a:pt x="38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5">
              <a:extLst>
                <a:ext uri="{FF2B5EF4-FFF2-40B4-BE49-F238E27FC236}">
                  <a16:creationId xmlns:a16="http://schemas.microsoft.com/office/drawing/2014/main" id="{7C3374F4-B856-5F02-45DA-7E309C7E4997}"/>
                </a:ext>
              </a:extLst>
            </p:cNvPr>
            <p:cNvSpPr/>
            <p:nvPr/>
          </p:nvSpPr>
          <p:spPr>
            <a:xfrm>
              <a:off x="4663925" y="827700"/>
              <a:ext cx="695525" cy="1407700"/>
            </a:xfrm>
            <a:custGeom>
              <a:avLst/>
              <a:gdLst/>
              <a:ahLst/>
              <a:cxnLst/>
              <a:rect l="l" t="t" r="r" b="b"/>
              <a:pathLst>
                <a:path w="27821" h="56308" extrusionOk="0">
                  <a:moveTo>
                    <a:pt x="27820" y="1"/>
                  </a:moveTo>
                  <a:lnTo>
                    <a:pt x="4970" y="24985"/>
                  </a:lnTo>
                  <a:lnTo>
                    <a:pt x="0" y="45767"/>
                  </a:lnTo>
                  <a:cubicBezTo>
                    <a:pt x="3503" y="53739"/>
                    <a:pt x="4970" y="56308"/>
                    <a:pt x="4970" y="56308"/>
                  </a:cubicBezTo>
                  <a:lnTo>
                    <a:pt x="21282" y="56308"/>
                  </a:lnTo>
                  <a:cubicBezTo>
                    <a:pt x="19681" y="49369"/>
                    <a:pt x="16912" y="37060"/>
                    <a:pt x="16912" y="34559"/>
                  </a:cubicBezTo>
                  <a:cubicBezTo>
                    <a:pt x="16946" y="31023"/>
                    <a:pt x="27820" y="2"/>
                    <a:pt x="27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5">
              <a:extLst>
                <a:ext uri="{FF2B5EF4-FFF2-40B4-BE49-F238E27FC236}">
                  <a16:creationId xmlns:a16="http://schemas.microsoft.com/office/drawing/2014/main" id="{FE305B7F-B57B-F51B-60A0-F1AE3562198D}"/>
                </a:ext>
              </a:extLst>
            </p:cNvPr>
            <p:cNvSpPr/>
            <p:nvPr/>
          </p:nvSpPr>
          <p:spPr>
            <a:xfrm>
              <a:off x="4574700" y="512475"/>
              <a:ext cx="561250" cy="995750"/>
            </a:xfrm>
            <a:custGeom>
              <a:avLst/>
              <a:gdLst/>
              <a:ahLst/>
              <a:cxnLst/>
              <a:rect l="l" t="t" r="r" b="b"/>
              <a:pathLst>
                <a:path w="22450" h="39830" extrusionOk="0">
                  <a:moveTo>
                    <a:pt x="22449" y="1"/>
                  </a:moveTo>
                  <a:lnTo>
                    <a:pt x="8539" y="801"/>
                  </a:lnTo>
                  <a:cubicBezTo>
                    <a:pt x="8539" y="801"/>
                    <a:pt x="2268" y="24218"/>
                    <a:pt x="0" y="39829"/>
                  </a:cubicBezTo>
                  <a:lnTo>
                    <a:pt x="100" y="39796"/>
                  </a:lnTo>
                  <a:cubicBezTo>
                    <a:pt x="4503" y="38128"/>
                    <a:pt x="18814" y="7839"/>
                    <a:pt x="224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5">
              <a:extLst>
                <a:ext uri="{FF2B5EF4-FFF2-40B4-BE49-F238E27FC236}">
                  <a16:creationId xmlns:a16="http://schemas.microsoft.com/office/drawing/2014/main" id="{F68A1726-F347-7FA7-C84D-258170405AEC}"/>
                </a:ext>
              </a:extLst>
            </p:cNvPr>
            <p:cNvSpPr/>
            <p:nvPr/>
          </p:nvSpPr>
          <p:spPr>
            <a:xfrm>
              <a:off x="4426250" y="532425"/>
              <a:ext cx="959875" cy="2063225"/>
            </a:xfrm>
            <a:custGeom>
              <a:avLst/>
              <a:gdLst/>
              <a:ahLst/>
              <a:cxnLst/>
              <a:rect l="l" t="t" r="r" b="b"/>
              <a:pathLst>
                <a:path w="38395" h="82529" extrusionOk="0">
                  <a:moveTo>
                    <a:pt x="27762" y="1"/>
                  </a:moveTo>
                  <a:cubicBezTo>
                    <a:pt x="26810" y="1"/>
                    <a:pt x="25776" y="106"/>
                    <a:pt x="24651" y="337"/>
                  </a:cubicBezTo>
                  <a:cubicBezTo>
                    <a:pt x="24651" y="337"/>
                    <a:pt x="24648" y="337"/>
                    <a:pt x="24640" y="337"/>
                  </a:cubicBezTo>
                  <a:cubicBezTo>
                    <a:pt x="24435" y="337"/>
                    <a:pt x="21423" y="461"/>
                    <a:pt x="17913" y="7609"/>
                  </a:cubicBezTo>
                  <a:cubicBezTo>
                    <a:pt x="14277" y="15014"/>
                    <a:pt x="1868" y="43701"/>
                    <a:pt x="934" y="46670"/>
                  </a:cubicBezTo>
                  <a:cubicBezTo>
                    <a:pt x="0" y="49639"/>
                    <a:pt x="12776" y="82529"/>
                    <a:pt x="12776" y="82529"/>
                  </a:cubicBezTo>
                  <a:lnTo>
                    <a:pt x="31123" y="82529"/>
                  </a:lnTo>
                  <a:lnTo>
                    <a:pt x="19948" y="49939"/>
                  </a:lnTo>
                  <a:lnTo>
                    <a:pt x="38395" y="9510"/>
                  </a:lnTo>
                  <a:cubicBezTo>
                    <a:pt x="38395" y="9510"/>
                    <a:pt x="36837" y="1"/>
                    <a:pt x="277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5">
              <a:extLst>
                <a:ext uri="{FF2B5EF4-FFF2-40B4-BE49-F238E27FC236}">
                  <a16:creationId xmlns:a16="http://schemas.microsoft.com/office/drawing/2014/main" id="{41F4B0D5-7173-AD09-3061-11782008635A}"/>
                </a:ext>
              </a:extLst>
            </p:cNvPr>
            <p:cNvSpPr/>
            <p:nvPr/>
          </p:nvSpPr>
          <p:spPr>
            <a:xfrm>
              <a:off x="4720625" y="1060375"/>
              <a:ext cx="298575" cy="298575"/>
            </a:xfrm>
            <a:custGeom>
              <a:avLst/>
              <a:gdLst/>
              <a:ahLst/>
              <a:cxnLst/>
              <a:rect l="l" t="t" r="r" b="b"/>
              <a:pathLst>
                <a:path w="11943" h="11943" extrusionOk="0">
                  <a:moveTo>
                    <a:pt x="5971" y="0"/>
                  </a:moveTo>
                  <a:cubicBezTo>
                    <a:pt x="2669" y="0"/>
                    <a:pt x="1" y="2702"/>
                    <a:pt x="1" y="5971"/>
                  </a:cubicBezTo>
                  <a:cubicBezTo>
                    <a:pt x="1" y="9274"/>
                    <a:pt x="2669" y="11942"/>
                    <a:pt x="5971" y="11942"/>
                  </a:cubicBezTo>
                  <a:cubicBezTo>
                    <a:pt x="9274" y="11942"/>
                    <a:pt x="11942" y="9274"/>
                    <a:pt x="11942" y="5971"/>
                  </a:cubicBezTo>
                  <a:cubicBezTo>
                    <a:pt x="11942" y="2702"/>
                    <a:pt x="9274" y="0"/>
                    <a:pt x="5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5">
              <a:extLst>
                <a:ext uri="{FF2B5EF4-FFF2-40B4-BE49-F238E27FC236}">
                  <a16:creationId xmlns:a16="http://schemas.microsoft.com/office/drawing/2014/main" id="{650B105B-F1CF-3350-5DC9-B03C31C3AD2D}"/>
                </a:ext>
              </a:extLst>
            </p:cNvPr>
            <p:cNvSpPr/>
            <p:nvPr/>
          </p:nvSpPr>
          <p:spPr>
            <a:xfrm>
              <a:off x="4728975" y="1142925"/>
              <a:ext cx="313050" cy="217650"/>
            </a:xfrm>
            <a:custGeom>
              <a:avLst/>
              <a:gdLst/>
              <a:ahLst/>
              <a:cxnLst/>
              <a:rect l="l" t="t" r="r" b="b"/>
              <a:pathLst>
                <a:path w="12522" h="8706" extrusionOk="0">
                  <a:moveTo>
                    <a:pt x="10975" y="1"/>
                  </a:moveTo>
                  <a:lnTo>
                    <a:pt x="10975" y="34"/>
                  </a:lnTo>
                  <a:cubicBezTo>
                    <a:pt x="10986" y="57"/>
                    <a:pt x="10998" y="80"/>
                    <a:pt x="11009" y="103"/>
                  </a:cubicBezTo>
                  <a:lnTo>
                    <a:pt x="11009" y="103"/>
                  </a:lnTo>
                  <a:cubicBezTo>
                    <a:pt x="10998" y="69"/>
                    <a:pt x="10986" y="35"/>
                    <a:pt x="10975" y="1"/>
                  </a:cubicBezTo>
                  <a:close/>
                  <a:moveTo>
                    <a:pt x="11009" y="103"/>
                  </a:moveTo>
                  <a:lnTo>
                    <a:pt x="11009" y="103"/>
                  </a:lnTo>
                  <a:cubicBezTo>
                    <a:pt x="11976" y="3045"/>
                    <a:pt x="10541" y="6286"/>
                    <a:pt x="7672" y="7506"/>
                  </a:cubicBezTo>
                  <a:cubicBezTo>
                    <a:pt x="6922" y="7816"/>
                    <a:pt x="6141" y="7964"/>
                    <a:pt x="5370" y="7964"/>
                  </a:cubicBezTo>
                  <a:cubicBezTo>
                    <a:pt x="3160" y="7964"/>
                    <a:pt x="1039" y="6748"/>
                    <a:pt x="0" y="4671"/>
                  </a:cubicBezTo>
                  <a:lnTo>
                    <a:pt x="0" y="4671"/>
                  </a:lnTo>
                  <a:cubicBezTo>
                    <a:pt x="865" y="7164"/>
                    <a:pt x="3185" y="8706"/>
                    <a:pt x="5658" y="8706"/>
                  </a:cubicBezTo>
                  <a:cubicBezTo>
                    <a:pt x="6428" y="8706"/>
                    <a:pt x="7212" y="8557"/>
                    <a:pt x="7972" y="8240"/>
                  </a:cubicBezTo>
                  <a:cubicBezTo>
                    <a:pt x="11118" y="6882"/>
                    <a:pt x="12521" y="3159"/>
                    <a:pt x="11009" y="1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5">
              <a:extLst>
                <a:ext uri="{FF2B5EF4-FFF2-40B4-BE49-F238E27FC236}">
                  <a16:creationId xmlns:a16="http://schemas.microsoft.com/office/drawing/2014/main" id="{FFB0F214-7680-FD6A-B6D5-3D603DFED814}"/>
                </a:ext>
              </a:extLst>
            </p:cNvPr>
            <p:cNvSpPr/>
            <p:nvPr/>
          </p:nvSpPr>
          <p:spPr>
            <a:xfrm>
              <a:off x="4788175" y="532425"/>
              <a:ext cx="597950" cy="590500"/>
            </a:xfrm>
            <a:custGeom>
              <a:avLst/>
              <a:gdLst/>
              <a:ahLst/>
              <a:cxnLst/>
              <a:rect l="l" t="t" r="r" b="b"/>
              <a:pathLst>
                <a:path w="23918" h="23620" extrusionOk="0">
                  <a:moveTo>
                    <a:pt x="13285" y="1"/>
                  </a:moveTo>
                  <a:cubicBezTo>
                    <a:pt x="12333" y="1"/>
                    <a:pt x="11299" y="106"/>
                    <a:pt x="10174" y="337"/>
                  </a:cubicBezTo>
                  <a:cubicBezTo>
                    <a:pt x="10174" y="337"/>
                    <a:pt x="10171" y="337"/>
                    <a:pt x="10163" y="337"/>
                  </a:cubicBezTo>
                  <a:cubicBezTo>
                    <a:pt x="9958" y="337"/>
                    <a:pt x="6946" y="461"/>
                    <a:pt x="3436" y="7609"/>
                  </a:cubicBezTo>
                  <a:cubicBezTo>
                    <a:pt x="2636" y="9243"/>
                    <a:pt x="1435" y="11878"/>
                    <a:pt x="0" y="15047"/>
                  </a:cubicBezTo>
                  <a:cubicBezTo>
                    <a:pt x="4537" y="15081"/>
                    <a:pt x="13610" y="16181"/>
                    <a:pt x="17446" y="23620"/>
                  </a:cubicBezTo>
                  <a:lnTo>
                    <a:pt x="23918" y="9510"/>
                  </a:lnTo>
                  <a:cubicBezTo>
                    <a:pt x="23918" y="9510"/>
                    <a:pt x="22360" y="1"/>
                    <a:pt x="13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5">
              <a:extLst>
                <a:ext uri="{FF2B5EF4-FFF2-40B4-BE49-F238E27FC236}">
                  <a16:creationId xmlns:a16="http://schemas.microsoft.com/office/drawing/2014/main" id="{29898081-823A-8ABA-393E-AC7EA9A16922}"/>
                </a:ext>
              </a:extLst>
            </p:cNvPr>
            <p:cNvSpPr/>
            <p:nvPr/>
          </p:nvSpPr>
          <p:spPr>
            <a:xfrm>
              <a:off x="4441250" y="1480675"/>
              <a:ext cx="229375" cy="509550"/>
            </a:xfrm>
            <a:custGeom>
              <a:avLst/>
              <a:gdLst/>
              <a:ahLst/>
              <a:cxnLst/>
              <a:rect l="l" t="t" r="r" b="b"/>
              <a:pathLst>
                <a:path w="9175" h="20382" extrusionOk="0">
                  <a:moveTo>
                    <a:pt x="3904" y="0"/>
                  </a:moveTo>
                  <a:lnTo>
                    <a:pt x="3904" y="0"/>
                  </a:lnTo>
                  <a:cubicBezTo>
                    <a:pt x="2002" y="4437"/>
                    <a:pt x="635" y="7839"/>
                    <a:pt x="334" y="8773"/>
                  </a:cubicBezTo>
                  <a:cubicBezTo>
                    <a:pt x="1" y="9807"/>
                    <a:pt x="1402" y="14611"/>
                    <a:pt x="3337" y="20382"/>
                  </a:cubicBezTo>
                  <a:cubicBezTo>
                    <a:pt x="9174" y="9707"/>
                    <a:pt x="5605" y="2469"/>
                    <a:pt x="39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5">
              <a:extLst>
                <a:ext uri="{FF2B5EF4-FFF2-40B4-BE49-F238E27FC236}">
                  <a16:creationId xmlns:a16="http://schemas.microsoft.com/office/drawing/2014/main" id="{D90161CE-EABF-3C6B-3B6D-0FDD14E4540B}"/>
                </a:ext>
              </a:extLst>
            </p:cNvPr>
            <p:cNvSpPr/>
            <p:nvPr/>
          </p:nvSpPr>
          <p:spPr>
            <a:xfrm>
              <a:off x="4875725" y="1649125"/>
              <a:ext cx="49250" cy="130950"/>
            </a:xfrm>
            <a:custGeom>
              <a:avLst/>
              <a:gdLst/>
              <a:ahLst/>
              <a:cxnLst/>
              <a:rect l="l" t="t" r="r" b="b"/>
              <a:pathLst>
                <a:path w="1970" h="5238" fill="none" extrusionOk="0">
                  <a:moveTo>
                    <a:pt x="1969" y="5237"/>
                  </a:moveTo>
                  <a:lnTo>
                    <a:pt x="1" y="0"/>
                  </a:lnTo>
                </a:path>
              </a:pathLst>
            </a:custGeom>
            <a:noFill/>
            <a:ln w="28575"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5">
              <a:extLst>
                <a:ext uri="{FF2B5EF4-FFF2-40B4-BE49-F238E27FC236}">
                  <a16:creationId xmlns:a16="http://schemas.microsoft.com/office/drawing/2014/main" id="{5F50718A-9C9D-C3FC-0782-6ECB737C6C0B}"/>
                </a:ext>
              </a:extLst>
            </p:cNvPr>
            <p:cNvSpPr/>
            <p:nvPr/>
          </p:nvSpPr>
          <p:spPr>
            <a:xfrm>
              <a:off x="4835700" y="1170450"/>
              <a:ext cx="53400" cy="54225"/>
            </a:xfrm>
            <a:custGeom>
              <a:avLst/>
              <a:gdLst/>
              <a:ahLst/>
              <a:cxnLst/>
              <a:rect l="l" t="t" r="r" b="b"/>
              <a:pathLst>
                <a:path w="2136" h="2169" extrusionOk="0">
                  <a:moveTo>
                    <a:pt x="1068" y="0"/>
                  </a:moveTo>
                  <a:cubicBezTo>
                    <a:pt x="468" y="0"/>
                    <a:pt x="1" y="501"/>
                    <a:pt x="1" y="1068"/>
                  </a:cubicBezTo>
                  <a:cubicBezTo>
                    <a:pt x="1" y="1668"/>
                    <a:pt x="468" y="2169"/>
                    <a:pt x="1068" y="2169"/>
                  </a:cubicBezTo>
                  <a:cubicBezTo>
                    <a:pt x="1669" y="2169"/>
                    <a:pt x="2136" y="1668"/>
                    <a:pt x="2136" y="1068"/>
                  </a:cubicBezTo>
                  <a:cubicBezTo>
                    <a:pt x="2136" y="501"/>
                    <a:pt x="1669" y="0"/>
                    <a:pt x="1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5">
              <a:extLst>
                <a:ext uri="{FF2B5EF4-FFF2-40B4-BE49-F238E27FC236}">
                  <a16:creationId xmlns:a16="http://schemas.microsoft.com/office/drawing/2014/main" id="{4A49C24E-A109-81B0-4F66-095D8033F104}"/>
                </a:ext>
              </a:extLst>
            </p:cNvPr>
            <p:cNvSpPr/>
            <p:nvPr/>
          </p:nvSpPr>
          <p:spPr>
            <a:xfrm>
              <a:off x="4808200" y="1142925"/>
              <a:ext cx="108425" cy="108450"/>
            </a:xfrm>
            <a:custGeom>
              <a:avLst/>
              <a:gdLst/>
              <a:ahLst/>
              <a:cxnLst/>
              <a:rect l="l" t="t" r="r" b="b"/>
              <a:pathLst>
                <a:path w="4337" h="4338" fill="none" extrusionOk="0">
                  <a:moveTo>
                    <a:pt x="4336" y="2169"/>
                  </a:moveTo>
                  <a:cubicBezTo>
                    <a:pt x="4336" y="3370"/>
                    <a:pt x="3369" y="4337"/>
                    <a:pt x="2168" y="4337"/>
                  </a:cubicBezTo>
                  <a:cubicBezTo>
                    <a:pt x="967" y="4337"/>
                    <a:pt x="0" y="3370"/>
                    <a:pt x="0" y="2169"/>
                  </a:cubicBezTo>
                  <a:cubicBezTo>
                    <a:pt x="0" y="968"/>
                    <a:pt x="967" y="1"/>
                    <a:pt x="2168" y="1"/>
                  </a:cubicBezTo>
                  <a:cubicBezTo>
                    <a:pt x="3369" y="1"/>
                    <a:pt x="4336" y="968"/>
                    <a:pt x="4336" y="2169"/>
                  </a:cubicBezTo>
                  <a:close/>
                </a:path>
              </a:pathLst>
            </a:custGeom>
            <a:noFill/>
            <a:ln w="2857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5">
              <a:extLst>
                <a:ext uri="{FF2B5EF4-FFF2-40B4-BE49-F238E27FC236}">
                  <a16:creationId xmlns:a16="http://schemas.microsoft.com/office/drawing/2014/main" id="{3DEC9080-649B-1098-78B1-54FFE7D3A04F}"/>
                </a:ext>
              </a:extLst>
            </p:cNvPr>
            <p:cNvSpPr/>
            <p:nvPr/>
          </p:nvSpPr>
          <p:spPr>
            <a:xfrm>
              <a:off x="5092225" y="1122925"/>
              <a:ext cx="454850" cy="540700"/>
            </a:xfrm>
            <a:custGeom>
              <a:avLst/>
              <a:gdLst/>
              <a:ahLst/>
              <a:cxnLst/>
              <a:rect l="l" t="t" r="r" b="b"/>
              <a:pathLst>
                <a:path w="18194" h="21628" extrusionOk="0">
                  <a:moveTo>
                    <a:pt x="18194" y="0"/>
                  </a:moveTo>
                  <a:lnTo>
                    <a:pt x="18194" y="0"/>
                  </a:lnTo>
                  <a:cubicBezTo>
                    <a:pt x="18127" y="133"/>
                    <a:pt x="11822" y="11275"/>
                    <a:pt x="6152" y="15411"/>
                  </a:cubicBezTo>
                  <a:cubicBezTo>
                    <a:pt x="1612" y="18723"/>
                    <a:pt x="1" y="21628"/>
                    <a:pt x="1678" y="21628"/>
                  </a:cubicBezTo>
                  <a:cubicBezTo>
                    <a:pt x="2096" y="21628"/>
                    <a:pt x="2718" y="21448"/>
                    <a:pt x="3550" y="21048"/>
                  </a:cubicBezTo>
                  <a:cubicBezTo>
                    <a:pt x="6418" y="19647"/>
                    <a:pt x="13157" y="12976"/>
                    <a:pt x="17093" y="8906"/>
                  </a:cubicBezTo>
                  <a:cubicBezTo>
                    <a:pt x="17593" y="5704"/>
                    <a:pt x="17960" y="2735"/>
                    <a:pt x="18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5">
              <a:extLst>
                <a:ext uri="{FF2B5EF4-FFF2-40B4-BE49-F238E27FC236}">
                  <a16:creationId xmlns:a16="http://schemas.microsoft.com/office/drawing/2014/main" id="{BB230E79-6F78-B1A5-A7F6-1386A00068B1}"/>
                </a:ext>
              </a:extLst>
            </p:cNvPr>
            <p:cNvSpPr/>
            <p:nvPr/>
          </p:nvSpPr>
          <p:spPr>
            <a:xfrm>
              <a:off x="4549675" y="1026175"/>
              <a:ext cx="102600" cy="335275"/>
            </a:xfrm>
            <a:custGeom>
              <a:avLst/>
              <a:gdLst/>
              <a:ahLst/>
              <a:cxnLst/>
              <a:rect l="l" t="t" r="r" b="b"/>
              <a:pathLst>
                <a:path w="4104" h="13411" extrusionOk="0">
                  <a:moveTo>
                    <a:pt x="4103" y="1"/>
                  </a:moveTo>
                  <a:lnTo>
                    <a:pt x="4103" y="1"/>
                  </a:lnTo>
                  <a:cubicBezTo>
                    <a:pt x="0" y="3503"/>
                    <a:pt x="0" y="9874"/>
                    <a:pt x="4103" y="13410"/>
                  </a:cubicBezTo>
                  <a:cubicBezTo>
                    <a:pt x="3169" y="11275"/>
                    <a:pt x="2702" y="9007"/>
                    <a:pt x="2702" y="6705"/>
                  </a:cubicBezTo>
                  <a:cubicBezTo>
                    <a:pt x="2702" y="4404"/>
                    <a:pt x="3169" y="2102"/>
                    <a:pt x="4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5">
              <a:extLst>
                <a:ext uri="{FF2B5EF4-FFF2-40B4-BE49-F238E27FC236}">
                  <a16:creationId xmlns:a16="http://schemas.microsoft.com/office/drawing/2014/main" id="{8709CA85-BE1C-9C62-9CD7-A582CE69992D}"/>
                </a:ext>
              </a:extLst>
            </p:cNvPr>
            <p:cNvSpPr/>
            <p:nvPr/>
          </p:nvSpPr>
          <p:spPr>
            <a:xfrm>
              <a:off x="4396225" y="953625"/>
              <a:ext cx="146800" cy="479525"/>
            </a:xfrm>
            <a:custGeom>
              <a:avLst/>
              <a:gdLst/>
              <a:ahLst/>
              <a:cxnLst/>
              <a:rect l="l" t="t" r="r" b="b"/>
              <a:pathLst>
                <a:path w="5872" h="19181" extrusionOk="0">
                  <a:moveTo>
                    <a:pt x="5871" y="0"/>
                  </a:moveTo>
                  <a:cubicBezTo>
                    <a:pt x="1" y="5037"/>
                    <a:pt x="1" y="14144"/>
                    <a:pt x="5871" y="19181"/>
                  </a:cubicBezTo>
                  <a:cubicBezTo>
                    <a:pt x="4537" y="16179"/>
                    <a:pt x="3870" y="12910"/>
                    <a:pt x="3870" y="9607"/>
                  </a:cubicBezTo>
                  <a:cubicBezTo>
                    <a:pt x="3870" y="6305"/>
                    <a:pt x="4537" y="3036"/>
                    <a:pt x="5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5">
              <a:extLst>
                <a:ext uri="{FF2B5EF4-FFF2-40B4-BE49-F238E27FC236}">
                  <a16:creationId xmlns:a16="http://schemas.microsoft.com/office/drawing/2014/main" id="{C726A853-0CCA-6D29-869C-AA7D5A3D21DC}"/>
                </a:ext>
              </a:extLst>
            </p:cNvPr>
            <p:cNvSpPr/>
            <p:nvPr/>
          </p:nvSpPr>
          <p:spPr>
            <a:xfrm>
              <a:off x="5086725" y="1026175"/>
              <a:ext cx="103425" cy="335275"/>
            </a:xfrm>
            <a:custGeom>
              <a:avLst/>
              <a:gdLst/>
              <a:ahLst/>
              <a:cxnLst/>
              <a:rect l="l" t="t" r="r" b="b"/>
              <a:pathLst>
                <a:path w="4137" h="13411" extrusionOk="0">
                  <a:moveTo>
                    <a:pt x="0" y="1"/>
                  </a:moveTo>
                  <a:lnTo>
                    <a:pt x="0" y="1"/>
                  </a:lnTo>
                  <a:cubicBezTo>
                    <a:pt x="934" y="2102"/>
                    <a:pt x="1435" y="4404"/>
                    <a:pt x="1435" y="6705"/>
                  </a:cubicBezTo>
                  <a:cubicBezTo>
                    <a:pt x="1435" y="9007"/>
                    <a:pt x="934" y="11275"/>
                    <a:pt x="0" y="13410"/>
                  </a:cubicBezTo>
                  <a:cubicBezTo>
                    <a:pt x="4137" y="9874"/>
                    <a:pt x="4137" y="350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5">
              <a:extLst>
                <a:ext uri="{FF2B5EF4-FFF2-40B4-BE49-F238E27FC236}">
                  <a16:creationId xmlns:a16="http://schemas.microsoft.com/office/drawing/2014/main" id="{9D923138-C4CB-6B6A-77DB-388812AAB406}"/>
                </a:ext>
              </a:extLst>
            </p:cNvPr>
            <p:cNvSpPr/>
            <p:nvPr/>
          </p:nvSpPr>
          <p:spPr>
            <a:xfrm>
              <a:off x="5195975" y="953625"/>
              <a:ext cx="147625" cy="479525"/>
            </a:xfrm>
            <a:custGeom>
              <a:avLst/>
              <a:gdLst/>
              <a:ahLst/>
              <a:cxnLst/>
              <a:rect l="l" t="t" r="r" b="b"/>
              <a:pathLst>
                <a:path w="5905" h="19181" extrusionOk="0">
                  <a:moveTo>
                    <a:pt x="0" y="0"/>
                  </a:moveTo>
                  <a:lnTo>
                    <a:pt x="0" y="0"/>
                  </a:lnTo>
                  <a:cubicBezTo>
                    <a:pt x="1334" y="3036"/>
                    <a:pt x="2035" y="6305"/>
                    <a:pt x="2035" y="9607"/>
                  </a:cubicBezTo>
                  <a:cubicBezTo>
                    <a:pt x="2035" y="12910"/>
                    <a:pt x="1334" y="16179"/>
                    <a:pt x="0" y="19181"/>
                  </a:cubicBezTo>
                  <a:cubicBezTo>
                    <a:pt x="5904" y="14144"/>
                    <a:pt x="5904" y="503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2" name="Google Shape;2582;p85">
            <a:extLst>
              <a:ext uri="{FF2B5EF4-FFF2-40B4-BE49-F238E27FC236}">
                <a16:creationId xmlns:a16="http://schemas.microsoft.com/office/drawing/2014/main" id="{58CE8E2C-8009-D5A7-A8B5-0E9592C312FE}"/>
              </a:ext>
            </a:extLst>
          </p:cNvPr>
          <p:cNvSpPr/>
          <p:nvPr/>
        </p:nvSpPr>
        <p:spPr>
          <a:xfrm>
            <a:off x="8360249" y="3864703"/>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5">
            <a:extLst>
              <a:ext uri="{FF2B5EF4-FFF2-40B4-BE49-F238E27FC236}">
                <a16:creationId xmlns:a16="http://schemas.microsoft.com/office/drawing/2014/main" id="{AAFA0C48-200A-6BF5-EDAA-30B003B4DC45}"/>
              </a:ext>
            </a:extLst>
          </p:cNvPr>
          <p:cNvSpPr/>
          <p:nvPr/>
        </p:nvSpPr>
        <p:spPr>
          <a:xfrm>
            <a:off x="4524800" y="43132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4" name="Google Shape;2584;p85">
            <a:extLst>
              <a:ext uri="{FF2B5EF4-FFF2-40B4-BE49-F238E27FC236}">
                <a16:creationId xmlns:a16="http://schemas.microsoft.com/office/drawing/2014/main" id="{F1D50A62-2446-39A5-C036-1595B9456019}"/>
              </a:ext>
            </a:extLst>
          </p:cNvPr>
          <p:cNvGrpSpPr/>
          <p:nvPr/>
        </p:nvGrpSpPr>
        <p:grpSpPr>
          <a:xfrm rot="-7140317">
            <a:off x="5186674" y="3362068"/>
            <a:ext cx="643533" cy="377037"/>
            <a:chOff x="-1131628" y="1250953"/>
            <a:chExt cx="695437" cy="407447"/>
          </a:xfrm>
        </p:grpSpPr>
        <p:sp>
          <p:nvSpPr>
            <p:cNvPr id="2585" name="Google Shape;2585;p85">
              <a:extLst>
                <a:ext uri="{FF2B5EF4-FFF2-40B4-BE49-F238E27FC236}">
                  <a16:creationId xmlns:a16="http://schemas.microsoft.com/office/drawing/2014/main" id="{AA36279C-8709-E254-432B-808C29A5237C}"/>
                </a:ext>
              </a:extLst>
            </p:cNvPr>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5">
              <a:extLst>
                <a:ext uri="{FF2B5EF4-FFF2-40B4-BE49-F238E27FC236}">
                  <a16:creationId xmlns:a16="http://schemas.microsoft.com/office/drawing/2014/main" id="{1CC613E9-B3C4-D525-90BF-354E8FF0C7CC}"/>
                </a:ext>
              </a:extLst>
            </p:cNvPr>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5">
              <a:extLst>
                <a:ext uri="{FF2B5EF4-FFF2-40B4-BE49-F238E27FC236}">
                  <a16:creationId xmlns:a16="http://schemas.microsoft.com/office/drawing/2014/main" id="{46998240-C6D4-028A-1BFD-076C6453AD8E}"/>
                </a:ext>
              </a:extLst>
            </p:cNvPr>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8" name="Google Shape;2588;p85">
            <a:hlinkClick r:id="rId3" action="ppaction://hlinksldjump"/>
            <a:extLst>
              <a:ext uri="{FF2B5EF4-FFF2-40B4-BE49-F238E27FC236}">
                <a16:creationId xmlns:a16="http://schemas.microsoft.com/office/drawing/2014/main" id="{AF85115A-6D1F-F490-0F09-BE1446F9BAD7}"/>
              </a:ext>
            </a:extLst>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2589" name="Google Shape;2589;p85">
            <a:hlinkClick r:id="rId4" action="ppaction://hlinksldjump"/>
            <a:extLst>
              <a:ext uri="{FF2B5EF4-FFF2-40B4-BE49-F238E27FC236}">
                <a16:creationId xmlns:a16="http://schemas.microsoft.com/office/drawing/2014/main" id="{47E8E212-DDA5-D81F-7841-28E782590B38}"/>
              </a:ext>
            </a:extLst>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3</a:t>
            </a:r>
            <a:endParaRPr>
              <a:solidFill>
                <a:schemeClr val="accent5"/>
              </a:solidFill>
              <a:latin typeface="Bungee"/>
              <a:ea typeface="Bungee"/>
              <a:cs typeface="Bungee"/>
              <a:sym typeface="Bungee"/>
            </a:endParaRPr>
          </a:p>
        </p:txBody>
      </p:sp>
      <p:sp>
        <p:nvSpPr>
          <p:cNvPr id="2590" name="Google Shape;2590;p85">
            <a:hlinkClick r:id="" action="ppaction://hlinkshowjump?jump=nextslide"/>
            <a:extLst>
              <a:ext uri="{FF2B5EF4-FFF2-40B4-BE49-F238E27FC236}">
                <a16:creationId xmlns:a16="http://schemas.microsoft.com/office/drawing/2014/main" id="{7AF9105E-1EDD-524F-C274-A81F5268BADC}"/>
              </a:ext>
            </a:extLst>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91" name="Google Shape;2591;p85">
            <a:hlinkClick r:id="" action="ppaction://hlinkshowjump?jump=previousslide"/>
            <a:extLst>
              <a:ext uri="{FF2B5EF4-FFF2-40B4-BE49-F238E27FC236}">
                <a16:creationId xmlns:a16="http://schemas.microsoft.com/office/drawing/2014/main" id="{8FC16051-C04C-9E7A-0967-1985CD6F32F4}"/>
              </a:ext>
            </a:extLst>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 name="مربع نص 6">
            <a:extLst>
              <a:ext uri="{FF2B5EF4-FFF2-40B4-BE49-F238E27FC236}">
                <a16:creationId xmlns:a16="http://schemas.microsoft.com/office/drawing/2014/main" id="{958436C7-E11C-30C8-514D-DB5D2BDA916F}"/>
              </a:ext>
            </a:extLst>
          </p:cNvPr>
          <p:cNvSpPr txBox="1"/>
          <p:nvPr/>
        </p:nvSpPr>
        <p:spPr>
          <a:xfrm>
            <a:off x="423746" y="1204733"/>
            <a:ext cx="4565617" cy="1169551"/>
          </a:xfrm>
          <a:prstGeom prst="rect">
            <a:avLst/>
          </a:prstGeom>
          <a:noFill/>
        </p:spPr>
        <p:txBody>
          <a:bodyPr wrap="square" rtlCol="1">
            <a:spAutoFit/>
          </a:bodyPr>
          <a:lstStyle/>
          <a:p>
            <a:pPr marL="285750" indent="-285750">
              <a:buClr>
                <a:srgbClr val="FE5145"/>
              </a:buClr>
              <a:buFont typeface="Wingdings" panose="05000000000000000000" pitchFamily="2" charset="2"/>
              <a:buChar char="v"/>
            </a:pPr>
            <a:r>
              <a:rPr lang="en-US" dirty="0">
                <a:solidFill>
                  <a:srgbClr val="F6EFE4"/>
                </a:solidFill>
                <a:latin typeface="Cairo" panose="020B0604020202020204" charset="-78"/>
                <a:cs typeface="Cairo" panose="020B0604020202020204" charset="-78"/>
              </a:rPr>
              <a:t>Evaluated using metrics like accuracy, precision, recall, F1-score, and confusion matrix.</a:t>
            </a:r>
          </a:p>
          <a:p>
            <a:pPr marL="285750" indent="-285750">
              <a:buClr>
                <a:srgbClr val="FE5145"/>
              </a:buClr>
              <a:buFont typeface="Wingdings" panose="05000000000000000000" pitchFamily="2" charset="2"/>
              <a:buChar char="v"/>
            </a:pPr>
            <a:endParaRPr lang="en-US" dirty="0">
              <a:solidFill>
                <a:srgbClr val="F6EFE4"/>
              </a:solidFill>
              <a:latin typeface="Cairo" panose="020B0604020202020204" charset="-78"/>
              <a:cs typeface="Cairo" panose="020B0604020202020204" charset="-78"/>
            </a:endParaRPr>
          </a:p>
          <a:p>
            <a:pPr marL="285750" indent="-285750">
              <a:buClr>
                <a:srgbClr val="FE5145"/>
              </a:buClr>
              <a:buFont typeface="Wingdings" panose="05000000000000000000" pitchFamily="2" charset="2"/>
              <a:buChar char="v"/>
            </a:pPr>
            <a:r>
              <a:rPr lang="en-US" dirty="0">
                <a:solidFill>
                  <a:srgbClr val="F6EFE4"/>
                </a:solidFill>
                <a:latin typeface="Cairo" panose="020B0604020202020204" charset="-78"/>
                <a:cs typeface="Cairo" panose="020B0604020202020204" charset="-78"/>
              </a:rPr>
              <a:t>Ensured data includes relevant features like age, BMI, blood glucose levels, and more.</a:t>
            </a:r>
            <a:endParaRPr lang="ar-EG" dirty="0">
              <a:solidFill>
                <a:srgbClr val="F6EFE4"/>
              </a:solidFill>
              <a:latin typeface="Cairo" panose="020B0604020202020204" charset="-78"/>
              <a:cs typeface="Cairo" panose="020B0604020202020204" charset="-78"/>
            </a:endParaRPr>
          </a:p>
        </p:txBody>
      </p:sp>
      <p:sp>
        <p:nvSpPr>
          <p:cNvPr id="10" name="Google Shape;2563;p85">
            <a:extLst>
              <a:ext uri="{FF2B5EF4-FFF2-40B4-BE49-F238E27FC236}">
                <a16:creationId xmlns:a16="http://schemas.microsoft.com/office/drawing/2014/main" id="{C1A7B217-3408-04EB-60D0-5282DEE7AFE2}"/>
              </a:ext>
            </a:extLst>
          </p:cNvPr>
          <p:cNvSpPr txBox="1">
            <a:spLocks/>
          </p:cNvSpPr>
          <p:nvPr/>
        </p:nvSpPr>
        <p:spPr>
          <a:xfrm>
            <a:off x="1210819" y="2473022"/>
            <a:ext cx="2945542" cy="53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Bungee"/>
              <a:buNone/>
              <a:defRPr sz="1800" b="0" i="0" u="none" strike="noStrike" cap="none">
                <a:solidFill>
                  <a:schemeClr val="dk1"/>
                </a:solidFill>
                <a:latin typeface="Bungee"/>
                <a:ea typeface="Bungee"/>
                <a:cs typeface="Bungee"/>
                <a:sym typeface="Bungee"/>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algn="ctr"/>
            <a:r>
              <a:rPr lang="en-US" dirty="0"/>
              <a:t>Validation</a:t>
            </a:r>
          </a:p>
        </p:txBody>
      </p:sp>
      <p:sp>
        <p:nvSpPr>
          <p:cNvPr id="11" name="مربع نص 10">
            <a:extLst>
              <a:ext uri="{FF2B5EF4-FFF2-40B4-BE49-F238E27FC236}">
                <a16:creationId xmlns:a16="http://schemas.microsoft.com/office/drawing/2014/main" id="{DB439FDD-E171-EAA1-AFF2-6AA93D3399AB}"/>
              </a:ext>
            </a:extLst>
          </p:cNvPr>
          <p:cNvSpPr txBox="1"/>
          <p:nvPr/>
        </p:nvSpPr>
        <p:spPr>
          <a:xfrm>
            <a:off x="289932" y="3096721"/>
            <a:ext cx="5024874" cy="738664"/>
          </a:xfrm>
          <a:prstGeom prst="rect">
            <a:avLst/>
          </a:prstGeom>
          <a:noFill/>
        </p:spPr>
        <p:txBody>
          <a:bodyPr wrap="square" rtlCol="1">
            <a:spAutoFit/>
          </a:bodyPr>
          <a:lstStyle/>
          <a:p>
            <a:pPr marL="285750" indent="-285750">
              <a:buClr>
                <a:srgbClr val="FE5145"/>
              </a:buClr>
              <a:buFont typeface="Wingdings" panose="05000000000000000000" pitchFamily="2" charset="2"/>
              <a:buChar char="v"/>
            </a:pPr>
            <a:r>
              <a:rPr lang="en-US" dirty="0">
                <a:solidFill>
                  <a:srgbClr val="F6EFE4"/>
                </a:solidFill>
                <a:latin typeface="Cairo" panose="020B0604020202020204" charset="-78"/>
                <a:cs typeface="Cairo" panose="020B0604020202020204" charset="-78"/>
              </a:rPr>
              <a:t>Split data into training and test sets for robust validation.</a:t>
            </a:r>
          </a:p>
          <a:p>
            <a:pPr marL="285750" indent="-285750">
              <a:buClr>
                <a:srgbClr val="FE5145"/>
              </a:buClr>
              <a:buFont typeface="Wingdings" panose="05000000000000000000" pitchFamily="2" charset="2"/>
              <a:buChar char="v"/>
            </a:pPr>
            <a:endParaRPr lang="en-US" dirty="0">
              <a:solidFill>
                <a:srgbClr val="F6EFE4"/>
              </a:solidFill>
              <a:latin typeface="Cairo" panose="020B0604020202020204" charset="-78"/>
              <a:cs typeface="Cairo" panose="020B0604020202020204" charset="-78"/>
            </a:endParaRPr>
          </a:p>
          <a:p>
            <a:pPr marL="285750" indent="-285750">
              <a:buClr>
                <a:srgbClr val="FE5145"/>
              </a:buClr>
              <a:buFont typeface="Wingdings" panose="05000000000000000000" pitchFamily="2" charset="2"/>
              <a:buChar char="v"/>
            </a:pPr>
            <a:r>
              <a:rPr lang="en-US" dirty="0">
                <a:solidFill>
                  <a:srgbClr val="F6EFE4"/>
                </a:solidFill>
                <a:latin typeface="Cairo" panose="020B0604020202020204" charset="-78"/>
                <a:cs typeface="Cairo" panose="020B0604020202020204" charset="-78"/>
              </a:rPr>
              <a:t>Performed cross-validation to ensure consistent results.</a:t>
            </a:r>
            <a:endParaRPr lang="ar-EG" dirty="0">
              <a:solidFill>
                <a:srgbClr val="F6EFE4"/>
              </a:solidFill>
              <a:latin typeface="Cairo" panose="020B0604020202020204" charset="-78"/>
              <a:cs typeface="Cairo" panose="020B0604020202020204" charset="-78"/>
            </a:endParaRPr>
          </a:p>
        </p:txBody>
      </p:sp>
      <p:sp>
        <p:nvSpPr>
          <p:cNvPr id="2" name="Rectangle 1">
            <a:extLst>
              <a:ext uri="{FF2B5EF4-FFF2-40B4-BE49-F238E27FC236}">
                <a16:creationId xmlns:a16="http://schemas.microsoft.com/office/drawing/2014/main" id="{763B3A75-B06D-993B-5871-161DFCC02F1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ar-EG" altLang="ar-EG" sz="1800" b="0" i="0" u="none" strike="noStrike" cap="none" normalizeH="0" baseline="0">
                <a:ln>
                  <a:noFill/>
                </a:ln>
                <a:solidFill>
                  <a:schemeClr val="tx1"/>
                </a:solidFill>
                <a:effectLst/>
                <a:latin typeface="Arial" panose="020B0604020202020204" pitchFamily="34" charset="0"/>
              </a:rPr>
              <a:t>Compared model performance to select the best-performing algorithm.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ar-EG" altLang="ar-EG"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687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65"/>
                                        </p:tgtEl>
                                        <p:attrNameLst>
                                          <p:attrName>style.visibility</p:attrName>
                                        </p:attrNameLst>
                                      </p:cBhvr>
                                      <p:to>
                                        <p:strVal val="visible"/>
                                      </p:to>
                                    </p:set>
                                    <p:animEffect transition="in" filter="fade">
                                      <p:cBhvr>
                                        <p:cTn id="7" dur="1000"/>
                                        <p:tgtEl>
                                          <p:spTgt spid="2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6"/>
        <p:cNvGrpSpPr/>
        <p:nvPr/>
      </p:nvGrpSpPr>
      <p:grpSpPr>
        <a:xfrm>
          <a:off x="0" y="0"/>
          <a:ext cx="0" cy="0"/>
          <a:chOff x="0" y="0"/>
          <a:chExt cx="0" cy="0"/>
        </a:xfrm>
      </p:grpSpPr>
      <p:sp>
        <p:nvSpPr>
          <p:cNvPr id="3277" name="Google Shape;3277;p96"/>
          <p:cNvSpPr txBox="1">
            <a:spLocks noGrp="1"/>
          </p:cNvSpPr>
          <p:nvPr>
            <p:ph type="title"/>
          </p:nvPr>
        </p:nvSpPr>
        <p:spPr>
          <a:xfrm>
            <a:off x="631892" y="1522348"/>
            <a:ext cx="7794792" cy="1275068"/>
          </a:xfrm>
          <a:prstGeom prst="rect">
            <a:avLst/>
          </a:prstGeom>
        </p:spPr>
        <p:txBody>
          <a:bodyPr spcFirstLastPara="1" wrap="square" lIns="91425" tIns="91425" rIns="91425" bIns="91425" anchor="b" anchorCtr="0">
            <a:noAutofit/>
          </a:bodyPr>
          <a:lstStyle/>
          <a:p>
            <a:pPr lvl="0"/>
            <a:r>
              <a:rPr lang="en-US" sz="6000" dirty="0">
                <a:solidFill>
                  <a:srgbClr val="8CD8E1"/>
                </a:solidFill>
              </a:rPr>
              <a:t>Implementation</a:t>
            </a:r>
            <a:endParaRPr sz="6000" dirty="0">
              <a:solidFill>
                <a:schemeClr val="dk2"/>
              </a:solidFill>
            </a:endParaRPr>
          </a:p>
        </p:txBody>
      </p:sp>
      <p:sp>
        <p:nvSpPr>
          <p:cNvPr id="3278" name="Google Shape;3278;p96"/>
          <p:cNvSpPr txBox="1">
            <a:spLocks noGrp="1"/>
          </p:cNvSpPr>
          <p:nvPr>
            <p:ph type="subTitle" idx="1"/>
          </p:nvPr>
        </p:nvSpPr>
        <p:spPr>
          <a:xfrm>
            <a:off x="1284000" y="3449575"/>
            <a:ext cx="6576000" cy="712800"/>
          </a:xfrm>
          <a:prstGeom prst="rect">
            <a:avLst/>
          </a:prstGeom>
        </p:spPr>
        <p:txBody>
          <a:bodyPr spcFirstLastPara="1" wrap="square" lIns="91425" tIns="91425" rIns="91425" bIns="91425" anchor="t" anchorCtr="0">
            <a:noAutofit/>
          </a:bodyPr>
          <a:lstStyle/>
          <a:p>
            <a:pPr marL="0" lvl="0" indent="0"/>
            <a:r>
              <a:rPr lang="en-US" dirty="0"/>
              <a:t>Finalized the best model and created a user-friendly interface to input data and obtain predictions.</a:t>
            </a:r>
            <a:endParaRPr dirty="0"/>
          </a:p>
        </p:txBody>
      </p:sp>
      <p:grpSp>
        <p:nvGrpSpPr>
          <p:cNvPr id="3279" name="Google Shape;3279;p96"/>
          <p:cNvGrpSpPr/>
          <p:nvPr/>
        </p:nvGrpSpPr>
        <p:grpSpPr>
          <a:xfrm rot="-7890828">
            <a:off x="591848" y="989169"/>
            <a:ext cx="602474" cy="353005"/>
            <a:chOff x="-1131628" y="1250953"/>
            <a:chExt cx="695437" cy="407447"/>
          </a:xfrm>
        </p:grpSpPr>
        <p:sp>
          <p:nvSpPr>
            <p:cNvPr id="3280" name="Google Shape;3280;p96"/>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96"/>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96"/>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3" name="Google Shape;3283;p96"/>
          <p:cNvGrpSpPr/>
          <p:nvPr/>
        </p:nvGrpSpPr>
        <p:grpSpPr>
          <a:xfrm rot="-1675150">
            <a:off x="6929748" y="783934"/>
            <a:ext cx="643564" cy="377055"/>
            <a:chOff x="-1131628" y="1250953"/>
            <a:chExt cx="695437" cy="407447"/>
          </a:xfrm>
        </p:grpSpPr>
        <p:sp>
          <p:nvSpPr>
            <p:cNvPr id="3284" name="Google Shape;3284;p96"/>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96"/>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96"/>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7" name="Google Shape;3287;p96">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3288" name="Google Shape;3288;p96">
            <a:hlinkClick r:id="" action="ppaction://noaction"/>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3</a:t>
            </a:r>
            <a:endParaRPr dirty="0">
              <a:solidFill>
                <a:schemeClr val="accent5"/>
              </a:solidFill>
              <a:latin typeface="Bungee"/>
              <a:ea typeface="Bungee"/>
              <a:cs typeface="Bungee"/>
              <a:sym typeface="Bungee"/>
            </a:endParaRPr>
          </a:p>
        </p:txBody>
      </p:sp>
      <p:sp>
        <p:nvSpPr>
          <p:cNvPr id="3289" name="Google Shape;3289;p96">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90" name="Google Shape;3290;p96">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77"/>
                                        </p:tgtEl>
                                        <p:attrNameLst>
                                          <p:attrName>style.visibility</p:attrName>
                                        </p:attrNameLst>
                                      </p:cBhvr>
                                      <p:to>
                                        <p:strVal val="visible"/>
                                      </p:to>
                                    </p:set>
                                    <p:animEffect transition="in" filter="fade">
                                      <p:cBhvr>
                                        <p:cTn id="7" dur="1000"/>
                                        <p:tgtEl>
                                          <p:spTgt spid="3277"/>
                                        </p:tgtEl>
                                      </p:cBhvr>
                                    </p:animEffect>
                                  </p:childTnLst>
                                </p:cTn>
                              </p:par>
                              <p:par>
                                <p:cTn id="8" presetID="10" presetClass="entr" presetSubtype="0" fill="hold" nodeType="withEffect">
                                  <p:stCondLst>
                                    <p:cond delay="0"/>
                                  </p:stCondLst>
                                  <p:childTnLst>
                                    <p:set>
                                      <p:cBhvr>
                                        <p:cTn id="9" dur="1" fill="hold">
                                          <p:stCondLst>
                                            <p:cond delay="0"/>
                                          </p:stCondLst>
                                        </p:cTn>
                                        <p:tgtEl>
                                          <p:spTgt spid="3278"/>
                                        </p:tgtEl>
                                        <p:attrNameLst>
                                          <p:attrName>style.visibility</p:attrName>
                                        </p:attrNameLst>
                                      </p:cBhvr>
                                      <p:to>
                                        <p:strVal val="visible"/>
                                      </p:to>
                                    </p:set>
                                    <p:animEffect transition="in" filter="fade">
                                      <p:cBhvr>
                                        <p:cTn id="10" dur="1000"/>
                                        <p:tgtEl>
                                          <p:spTgt spid="3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5"/>
        <p:cNvGrpSpPr/>
        <p:nvPr/>
      </p:nvGrpSpPr>
      <p:grpSpPr>
        <a:xfrm>
          <a:off x="0" y="0"/>
          <a:ext cx="0" cy="0"/>
          <a:chOff x="0" y="0"/>
          <a:chExt cx="0" cy="0"/>
        </a:xfrm>
      </p:grpSpPr>
      <p:sp>
        <p:nvSpPr>
          <p:cNvPr id="2906" name="Google Shape;2906;p89"/>
          <p:cNvSpPr txBox="1">
            <a:spLocks noGrp="1"/>
          </p:cNvSpPr>
          <p:nvPr>
            <p:ph type="title"/>
          </p:nvPr>
        </p:nvSpPr>
        <p:spPr>
          <a:xfrm>
            <a:off x="712950" y="2074725"/>
            <a:ext cx="4071600" cy="739500"/>
          </a:xfrm>
          <a:prstGeom prst="rect">
            <a:avLst/>
          </a:prstGeom>
        </p:spPr>
        <p:txBody>
          <a:bodyPr spcFirstLastPara="1" wrap="square" lIns="91425" tIns="91425" rIns="91425" bIns="91425" anchor="ctr" anchorCtr="0">
            <a:noAutofit/>
          </a:bodyPr>
          <a:lstStyle/>
          <a:p>
            <a:pPr lvl="0"/>
            <a:r>
              <a:rPr lang="en-US" dirty="0"/>
              <a:t>Results</a:t>
            </a:r>
            <a:endParaRPr dirty="0"/>
          </a:p>
        </p:txBody>
      </p:sp>
      <p:sp>
        <p:nvSpPr>
          <p:cNvPr id="2907" name="Google Shape;2907;p89"/>
          <p:cNvSpPr txBox="1">
            <a:spLocks noGrp="1"/>
          </p:cNvSpPr>
          <p:nvPr>
            <p:ph type="title" idx="2"/>
          </p:nvPr>
        </p:nvSpPr>
        <p:spPr>
          <a:xfrm>
            <a:off x="1960950" y="709175"/>
            <a:ext cx="157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908" name="Google Shape;2908;p89"/>
          <p:cNvSpPr txBox="1">
            <a:spLocks noGrp="1"/>
          </p:cNvSpPr>
          <p:nvPr>
            <p:ph type="subTitle" idx="1"/>
          </p:nvPr>
        </p:nvSpPr>
        <p:spPr>
          <a:xfrm>
            <a:off x="1213321" y="2993883"/>
            <a:ext cx="3013567" cy="739500"/>
          </a:xfrm>
          <a:prstGeom prst="rect">
            <a:avLst/>
          </a:prstGeom>
        </p:spPr>
        <p:txBody>
          <a:bodyPr spcFirstLastPara="1" wrap="square" lIns="91425" tIns="91425" rIns="91425" bIns="91425" anchor="t" anchorCtr="0">
            <a:noAutofit/>
          </a:bodyPr>
          <a:lstStyle/>
          <a:p>
            <a:pPr marL="0" lvl="0" indent="0"/>
            <a:r>
              <a:rPr lang="en-US" dirty="0"/>
              <a:t>Evaluation and Performance Metrics of the Model</a:t>
            </a:r>
            <a:endParaRPr dirty="0"/>
          </a:p>
        </p:txBody>
      </p:sp>
      <p:sp>
        <p:nvSpPr>
          <p:cNvPr id="2909" name="Google Shape;2909;p89">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2910" name="Google Shape;2910;p89">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4</a:t>
            </a:r>
            <a:endParaRPr>
              <a:solidFill>
                <a:schemeClr val="accent5"/>
              </a:solidFill>
              <a:latin typeface="Bungee"/>
              <a:ea typeface="Bungee"/>
              <a:cs typeface="Bungee"/>
              <a:sym typeface="Bungee"/>
            </a:endParaRPr>
          </a:p>
        </p:txBody>
      </p:sp>
      <p:sp>
        <p:nvSpPr>
          <p:cNvPr id="2911" name="Google Shape;2911;p89">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912" name="Google Shape;2912;p89">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913" name="Google Shape;2913;p89"/>
          <p:cNvSpPr/>
          <p:nvPr/>
        </p:nvSpPr>
        <p:spPr>
          <a:xfrm>
            <a:off x="5354974" y="70917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4" name="Google Shape;2914;p89"/>
          <p:cNvGrpSpPr/>
          <p:nvPr/>
        </p:nvGrpSpPr>
        <p:grpSpPr>
          <a:xfrm>
            <a:off x="4987097" y="1341479"/>
            <a:ext cx="3447529" cy="2916572"/>
            <a:chOff x="4987097" y="1341479"/>
            <a:chExt cx="3447529" cy="2916572"/>
          </a:xfrm>
        </p:grpSpPr>
        <p:sp>
          <p:nvSpPr>
            <p:cNvPr id="2915" name="Google Shape;2915;p89"/>
            <p:cNvSpPr/>
            <p:nvPr/>
          </p:nvSpPr>
          <p:spPr>
            <a:xfrm>
              <a:off x="5354984" y="4188419"/>
              <a:ext cx="2921488" cy="69632"/>
            </a:xfrm>
            <a:custGeom>
              <a:avLst/>
              <a:gdLst/>
              <a:ahLst/>
              <a:cxnLst/>
              <a:rect l="l" t="t" r="r" b="b"/>
              <a:pathLst>
                <a:path w="97003" h="2312" extrusionOk="0">
                  <a:moveTo>
                    <a:pt x="48502" y="0"/>
                  </a:moveTo>
                  <a:cubicBezTo>
                    <a:pt x="21698" y="0"/>
                    <a:pt x="1" y="522"/>
                    <a:pt x="1" y="1156"/>
                  </a:cubicBezTo>
                  <a:cubicBezTo>
                    <a:pt x="1" y="1790"/>
                    <a:pt x="21698" y="2312"/>
                    <a:pt x="48502" y="2312"/>
                  </a:cubicBezTo>
                  <a:cubicBezTo>
                    <a:pt x="75269" y="2312"/>
                    <a:pt x="97003" y="1790"/>
                    <a:pt x="97003" y="1156"/>
                  </a:cubicBezTo>
                  <a:cubicBezTo>
                    <a:pt x="97003" y="522"/>
                    <a:pt x="75269" y="0"/>
                    <a:pt x="48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6" name="Google Shape;2916;p89"/>
            <p:cNvGrpSpPr/>
            <p:nvPr/>
          </p:nvGrpSpPr>
          <p:grpSpPr>
            <a:xfrm>
              <a:off x="4987097" y="1341479"/>
              <a:ext cx="3447529" cy="2858785"/>
              <a:chOff x="1609650" y="1530975"/>
              <a:chExt cx="4154650" cy="3445150"/>
            </a:xfrm>
          </p:grpSpPr>
          <p:sp>
            <p:nvSpPr>
              <p:cNvPr id="2917" name="Google Shape;2917;p89"/>
              <p:cNvSpPr/>
              <p:nvPr/>
            </p:nvSpPr>
            <p:spPr>
              <a:xfrm>
                <a:off x="2051625" y="1533400"/>
                <a:ext cx="3457500" cy="3442725"/>
              </a:xfrm>
              <a:custGeom>
                <a:avLst/>
                <a:gdLst/>
                <a:ahLst/>
                <a:cxnLst/>
                <a:rect l="l" t="t" r="r" b="b"/>
                <a:pathLst>
                  <a:path w="138300" h="137709" extrusionOk="0">
                    <a:moveTo>
                      <a:pt x="69050" y="0"/>
                    </a:moveTo>
                    <a:cubicBezTo>
                      <a:pt x="61545" y="0"/>
                      <a:pt x="54134" y="1231"/>
                      <a:pt x="47101" y="3595"/>
                    </a:cubicBezTo>
                    <a:cubicBezTo>
                      <a:pt x="44866" y="4363"/>
                      <a:pt x="42598" y="5230"/>
                      <a:pt x="40430" y="6231"/>
                    </a:cubicBezTo>
                    <a:cubicBezTo>
                      <a:pt x="39963" y="6431"/>
                      <a:pt x="39529" y="6698"/>
                      <a:pt x="39062" y="6898"/>
                    </a:cubicBezTo>
                    <a:cubicBezTo>
                      <a:pt x="26120" y="13102"/>
                      <a:pt x="15112" y="23410"/>
                      <a:pt x="8040" y="36886"/>
                    </a:cubicBezTo>
                    <a:cubicBezTo>
                      <a:pt x="7306" y="38220"/>
                      <a:pt x="6672" y="39621"/>
                      <a:pt x="6039" y="41055"/>
                    </a:cubicBezTo>
                    <a:cubicBezTo>
                      <a:pt x="3237" y="47393"/>
                      <a:pt x="1469" y="53898"/>
                      <a:pt x="635" y="60436"/>
                    </a:cubicBezTo>
                    <a:cubicBezTo>
                      <a:pt x="34" y="65440"/>
                      <a:pt x="1" y="70443"/>
                      <a:pt x="435" y="75347"/>
                    </a:cubicBezTo>
                    <a:cubicBezTo>
                      <a:pt x="701" y="77915"/>
                      <a:pt x="1068" y="80417"/>
                      <a:pt x="1569" y="82852"/>
                    </a:cubicBezTo>
                    <a:cubicBezTo>
                      <a:pt x="2069" y="85321"/>
                      <a:pt x="2703" y="87756"/>
                      <a:pt x="3470" y="90157"/>
                    </a:cubicBezTo>
                    <a:cubicBezTo>
                      <a:pt x="3737" y="90958"/>
                      <a:pt x="3970" y="91758"/>
                      <a:pt x="4271" y="92492"/>
                    </a:cubicBezTo>
                    <a:cubicBezTo>
                      <a:pt x="6239" y="97863"/>
                      <a:pt x="8874" y="103000"/>
                      <a:pt x="12076" y="107770"/>
                    </a:cubicBezTo>
                    <a:cubicBezTo>
                      <a:pt x="17880" y="116276"/>
                      <a:pt x="25586" y="123548"/>
                      <a:pt x="34959" y="128885"/>
                    </a:cubicBezTo>
                    <a:cubicBezTo>
                      <a:pt x="35059" y="128952"/>
                      <a:pt x="35093" y="128985"/>
                      <a:pt x="35193" y="129018"/>
                    </a:cubicBezTo>
                    <a:cubicBezTo>
                      <a:pt x="35293" y="129119"/>
                      <a:pt x="35426" y="129152"/>
                      <a:pt x="35560" y="129219"/>
                    </a:cubicBezTo>
                    <a:cubicBezTo>
                      <a:pt x="35760" y="129319"/>
                      <a:pt x="35927" y="129452"/>
                      <a:pt x="36127" y="129519"/>
                    </a:cubicBezTo>
                    <a:cubicBezTo>
                      <a:pt x="36360" y="129619"/>
                      <a:pt x="36560" y="129719"/>
                      <a:pt x="36761" y="129819"/>
                    </a:cubicBezTo>
                    <a:cubicBezTo>
                      <a:pt x="37127" y="130019"/>
                      <a:pt x="37528" y="130186"/>
                      <a:pt x="37895" y="130353"/>
                    </a:cubicBezTo>
                    <a:cubicBezTo>
                      <a:pt x="37928" y="130353"/>
                      <a:pt x="37961" y="130386"/>
                      <a:pt x="38028" y="130386"/>
                    </a:cubicBezTo>
                    <a:cubicBezTo>
                      <a:pt x="38228" y="130486"/>
                      <a:pt x="38395" y="130553"/>
                      <a:pt x="38595" y="130653"/>
                    </a:cubicBezTo>
                    <a:cubicBezTo>
                      <a:pt x="38795" y="130786"/>
                      <a:pt x="39029" y="130853"/>
                      <a:pt x="39229" y="130953"/>
                    </a:cubicBezTo>
                    <a:cubicBezTo>
                      <a:pt x="39696" y="131153"/>
                      <a:pt x="40096" y="131353"/>
                      <a:pt x="40563" y="131520"/>
                    </a:cubicBezTo>
                    <a:cubicBezTo>
                      <a:pt x="40763" y="131620"/>
                      <a:pt x="40930" y="131687"/>
                      <a:pt x="41130" y="131787"/>
                    </a:cubicBezTo>
                    <a:cubicBezTo>
                      <a:pt x="41564" y="131954"/>
                      <a:pt x="42031" y="132121"/>
                      <a:pt x="42431" y="132287"/>
                    </a:cubicBezTo>
                    <a:cubicBezTo>
                      <a:pt x="42598" y="132354"/>
                      <a:pt x="42798" y="132454"/>
                      <a:pt x="43032" y="132521"/>
                    </a:cubicBezTo>
                    <a:cubicBezTo>
                      <a:pt x="43065" y="132554"/>
                      <a:pt x="43098" y="132554"/>
                      <a:pt x="43098" y="132554"/>
                    </a:cubicBezTo>
                    <a:cubicBezTo>
                      <a:pt x="43732" y="132821"/>
                      <a:pt x="44366" y="133021"/>
                      <a:pt x="45033" y="133288"/>
                    </a:cubicBezTo>
                    <a:cubicBezTo>
                      <a:pt x="45900" y="133622"/>
                      <a:pt x="46768" y="133889"/>
                      <a:pt x="47702" y="134189"/>
                    </a:cubicBezTo>
                    <a:cubicBezTo>
                      <a:pt x="47935" y="134222"/>
                      <a:pt x="48135" y="134322"/>
                      <a:pt x="48402" y="134389"/>
                    </a:cubicBezTo>
                    <a:cubicBezTo>
                      <a:pt x="48602" y="134489"/>
                      <a:pt x="48802" y="134556"/>
                      <a:pt x="49069" y="134622"/>
                    </a:cubicBezTo>
                    <a:cubicBezTo>
                      <a:pt x="49303" y="134689"/>
                      <a:pt x="49503" y="134723"/>
                      <a:pt x="49770" y="134823"/>
                    </a:cubicBezTo>
                    <a:cubicBezTo>
                      <a:pt x="50637" y="135123"/>
                      <a:pt x="51538" y="135323"/>
                      <a:pt x="52405" y="135556"/>
                    </a:cubicBezTo>
                    <a:cubicBezTo>
                      <a:pt x="52405" y="135556"/>
                      <a:pt x="53773" y="135990"/>
                      <a:pt x="56174" y="136457"/>
                    </a:cubicBezTo>
                    <a:cubicBezTo>
                      <a:pt x="56375" y="136490"/>
                      <a:pt x="56608" y="136524"/>
                      <a:pt x="56808" y="136557"/>
                    </a:cubicBezTo>
                    <a:cubicBezTo>
                      <a:pt x="57142" y="136624"/>
                      <a:pt x="57475" y="136691"/>
                      <a:pt x="57842" y="136724"/>
                    </a:cubicBezTo>
                    <a:cubicBezTo>
                      <a:pt x="57976" y="136791"/>
                      <a:pt x="58109" y="136824"/>
                      <a:pt x="58243" y="136824"/>
                    </a:cubicBezTo>
                    <a:lnTo>
                      <a:pt x="58976" y="136957"/>
                    </a:lnTo>
                    <a:cubicBezTo>
                      <a:pt x="59243" y="136991"/>
                      <a:pt x="59477" y="137024"/>
                      <a:pt x="59777" y="137058"/>
                    </a:cubicBezTo>
                    <a:cubicBezTo>
                      <a:pt x="59944" y="137058"/>
                      <a:pt x="60077" y="137058"/>
                      <a:pt x="60211" y="137124"/>
                    </a:cubicBezTo>
                    <a:cubicBezTo>
                      <a:pt x="60311" y="137124"/>
                      <a:pt x="60444" y="137158"/>
                      <a:pt x="60578" y="137158"/>
                    </a:cubicBezTo>
                    <a:cubicBezTo>
                      <a:pt x="60811" y="137191"/>
                      <a:pt x="61078" y="137191"/>
                      <a:pt x="61311" y="137224"/>
                    </a:cubicBezTo>
                    <a:cubicBezTo>
                      <a:pt x="61445" y="137224"/>
                      <a:pt x="61612" y="137291"/>
                      <a:pt x="61745" y="137291"/>
                    </a:cubicBezTo>
                    <a:cubicBezTo>
                      <a:pt x="62412" y="137358"/>
                      <a:pt x="63146" y="137391"/>
                      <a:pt x="63913" y="137491"/>
                    </a:cubicBezTo>
                    <a:cubicBezTo>
                      <a:pt x="64147" y="137491"/>
                      <a:pt x="64414" y="137525"/>
                      <a:pt x="64647" y="137525"/>
                    </a:cubicBezTo>
                    <a:cubicBezTo>
                      <a:pt x="64947" y="137525"/>
                      <a:pt x="65281" y="137591"/>
                      <a:pt x="65581" y="137591"/>
                    </a:cubicBezTo>
                    <a:cubicBezTo>
                      <a:pt x="66215" y="137625"/>
                      <a:pt x="66815" y="137625"/>
                      <a:pt x="67449" y="137658"/>
                    </a:cubicBezTo>
                    <a:lnTo>
                      <a:pt x="67949" y="137658"/>
                    </a:lnTo>
                    <a:cubicBezTo>
                      <a:pt x="68416" y="137658"/>
                      <a:pt x="68917" y="137691"/>
                      <a:pt x="69417" y="137691"/>
                    </a:cubicBezTo>
                    <a:cubicBezTo>
                      <a:pt x="69874" y="137703"/>
                      <a:pt x="70337" y="137708"/>
                      <a:pt x="70807" y="137708"/>
                    </a:cubicBezTo>
                    <a:cubicBezTo>
                      <a:pt x="73115" y="137708"/>
                      <a:pt x="75573" y="137574"/>
                      <a:pt x="78123" y="137324"/>
                    </a:cubicBezTo>
                    <a:cubicBezTo>
                      <a:pt x="86930" y="136157"/>
                      <a:pt x="95469" y="133288"/>
                      <a:pt x="103175" y="128918"/>
                    </a:cubicBezTo>
                    <a:lnTo>
                      <a:pt x="103241" y="128918"/>
                    </a:lnTo>
                    <a:cubicBezTo>
                      <a:pt x="108178" y="126083"/>
                      <a:pt x="112815" y="122647"/>
                      <a:pt x="116984" y="118611"/>
                    </a:cubicBezTo>
                    <a:cubicBezTo>
                      <a:pt x="123256" y="112607"/>
                      <a:pt x="128459" y="105301"/>
                      <a:pt x="132162" y="96895"/>
                    </a:cubicBezTo>
                    <a:cubicBezTo>
                      <a:pt x="133129" y="94661"/>
                      <a:pt x="133963" y="92459"/>
                      <a:pt x="134697" y="90224"/>
                    </a:cubicBezTo>
                    <a:cubicBezTo>
                      <a:pt x="135498" y="87789"/>
                      <a:pt x="136165" y="85321"/>
                      <a:pt x="136665" y="82885"/>
                    </a:cubicBezTo>
                    <a:cubicBezTo>
                      <a:pt x="137199" y="80384"/>
                      <a:pt x="137532" y="77882"/>
                      <a:pt x="137799" y="75380"/>
                    </a:cubicBezTo>
                    <a:cubicBezTo>
                      <a:pt x="138300" y="69743"/>
                      <a:pt x="138133" y="64139"/>
                      <a:pt x="137199" y="58635"/>
                    </a:cubicBezTo>
                    <a:cubicBezTo>
                      <a:pt x="136865" y="56433"/>
                      <a:pt x="136432" y="54265"/>
                      <a:pt x="135865" y="52097"/>
                    </a:cubicBezTo>
                    <a:cubicBezTo>
                      <a:pt x="135498" y="50662"/>
                      <a:pt x="135097" y="49228"/>
                      <a:pt x="134630" y="47794"/>
                    </a:cubicBezTo>
                    <a:cubicBezTo>
                      <a:pt x="134497" y="47393"/>
                      <a:pt x="134364" y="46960"/>
                      <a:pt x="134197" y="46559"/>
                    </a:cubicBezTo>
                    <a:cubicBezTo>
                      <a:pt x="132496" y="41623"/>
                      <a:pt x="130261" y="36886"/>
                      <a:pt x="127492" y="32449"/>
                    </a:cubicBezTo>
                    <a:cubicBezTo>
                      <a:pt x="125757" y="29647"/>
                      <a:pt x="123823" y="26945"/>
                      <a:pt x="121654" y="24410"/>
                    </a:cubicBezTo>
                    <a:cubicBezTo>
                      <a:pt x="116484" y="18273"/>
                      <a:pt x="110180" y="12969"/>
                      <a:pt x="102841" y="8866"/>
                    </a:cubicBezTo>
                    <a:cubicBezTo>
                      <a:pt x="100973" y="7765"/>
                      <a:pt x="98972" y="6798"/>
                      <a:pt x="96937" y="5897"/>
                    </a:cubicBezTo>
                    <a:cubicBezTo>
                      <a:pt x="87859" y="1903"/>
                      <a:pt x="78381" y="0"/>
                      <a:pt x="69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9"/>
              <p:cNvSpPr/>
              <p:nvPr/>
            </p:nvSpPr>
            <p:spPr>
              <a:xfrm>
                <a:off x="4646000" y="2273700"/>
                <a:ext cx="139275" cy="100025"/>
              </a:xfrm>
              <a:custGeom>
                <a:avLst/>
                <a:gdLst/>
                <a:ahLst/>
                <a:cxnLst/>
                <a:rect l="l" t="t" r="r" b="b"/>
                <a:pathLst>
                  <a:path w="5571" h="4001" extrusionOk="0">
                    <a:moveTo>
                      <a:pt x="3511" y="1"/>
                    </a:moveTo>
                    <a:cubicBezTo>
                      <a:pt x="3026" y="1"/>
                      <a:pt x="2475" y="82"/>
                      <a:pt x="2168" y="235"/>
                    </a:cubicBezTo>
                    <a:cubicBezTo>
                      <a:pt x="1568" y="502"/>
                      <a:pt x="701" y="1636"/>
                      <a:pt x="400" y="2270"/>
                    </a:cubicBezTo>
                    <a:cubicBezTo>
                      <a:pt x="234" y="2604"/>
                      <a:pt x="0" y="3438"/>
                      <a:pt x="200" y="3738"/>
                    </a:cubicBezTo>
                    <a:cubicBezTo>
                      <a:pt x="370" y="3950"/>
                      <a:pt x="835" y="4000"/>
                      <a:pt x="1255" y="4000"/>
                    </a:cubicBezTo>
                    <a:cubicBezTo>
                      <a:pt x="1496" y="4000"/>
                      <a:pt x="1722" y="3984"/>
                      <a:pt x="1868" y="3971"/>
                    </a:cubicBezTo>
                    <a:cubicBezTo>
                      <a:pt x="2802" y="3838"/>
                      <a:pt x="4537" y="3071"/>
                      <a:pt x="5070" y="2337"/>
                    </a:cubicBezTo>
                    <a:cubicBezTo>
                      <a:pt x="5371" y="2003"/>
                      <a:pt x="5571" y="1169"/>
                      <a:pt x="5471" y="836"/>
                    </a:cubicBezTo>
                    <a:cubicBezTo>
                      <a:pt x="5304" y="502"/>
                      <a:pt x="4537" y="135"/>
                      <a:pt x="4170" y="69"/>
                    </a:cubicBezTo>
                    <a:cubicBezTo>
                      <a:pt x="3998" y="23"/>
                      <a:pt x="3763" y="1"/>
                      <a:pt x="3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9"/>
              <p:cNvSpPr/>
              <p:nvPr/>
            </p:nvSpPr>
            <p:spPr>
              <a:xfrm>
                <a:off x="4600950" y="2144475"/>
                <a:ext cx="808950" cy="669800"/>
              </a:xfrm>
              <a:custGeom>
                <a:avLst/>
                <a:gdLst/>
                <a:ahLst/>
                <a:cxnLst/>
                <a:rect l="l" t="t" r="r" b="b"/>
                <a:pathLst>
                  <a:path w="32358" h="26792" extrusionOk="0">
                    <a:moveTo>
                      <a:pt x="19815" y="1"/>
                    </a:moveTo>
                    <a:cubicBezTo>
                      <a:pt x="18981" y="134"/>
                      <a:pt x="17980" y="201"/>
                      <a:pt x="17480" y="468"/>
                    </a:cubicBezTo>
                    <a:cubicBezTo>
                      <a:pt x="16980" y="668"/>
                      <a:pt x="16046" y="1302"/>
                      <a:pt x="15845" y="1769"/>
                    </a:cubicBezTo>
                    <a:cubicBezTo>
                      <a:pt x="15679" y="2135"/>
                      <a:pt x="15645" y="3170"/>
                      <a:pt x="15945" y="3503"/>
                    </a:cubicBezTo>
                    <a:cubicBezTo>
                      <a:pt x="16179" y="3837"/>
                      <a:pt x="17313" y="3670"/>
                      <a:pt x="17613" y="3970"/>
                    </a:cubicBezTo>
                    <a:cubicBezTo>
                      <a:pt x="18114" y="4470"/>
                      <a:pt x="17680" y="6272"/>
                      <a:pt x="18314" y="6639"/>
                    </a:cubicBezTo>
                    <a:cubicBezTo>
                      <a:pt x="18392" y="6689"/>
                      <a:pt x="18485" y="6711"/>
                      <a:pt x="18590" y="6711"/>
                    </a:cubicBezTo>
                    <a:cubicBezTo>
                      <a:pt x="19267" y="6711"/>
                      <a:pt x="20428" y="5788"/>
                      <a:pt x="21097" y="5788"/>
                    </a:cubicBezTo>
                    <a:cubicBezTo>
                      <a:pt x="21207" y="5788"/>
                      <a:pt x="21304" y="5813"/>
                      <a:pt x="21383" y="5871"/>
                    </a:cubicBezTo>
                    <a:cubicBezTo>
                      <a:pt x="22083" y="6439"/>
                      <a:pt x="22083" y="8774"/>
                      <a:pt x="21449" y="9307"/>
                    </a:cubicBezTo>
                    <a:cubicBezTo>
                      <a:pt x="21413" y="9336"/>
                      <a:pt x="21359" y="9348"/>
                      <a:pt x="21295" y="9348"/>
                    </a:cubicBezTo>
                    <a:cubicBezTo>
                      <a:pt x="21065" y="9348"/>
                      <a:pt x="20705" y="9200"/>
                      <a:pt x="20549" y="9174"/>
                    </a:cubicBezTo>
                    <a:cubicBezTo>
                      <a:pt x="19982" y="9040"/>
                      <a:pt x="18814" y="8540"/>
                      <a:pt x="18180" y="8507"/>
                    </a:cubicBezTo>
                    <a:cubicBezTo>
                      <a:pt x="17832" y="8472"/>
                      <a:pt x="17266" y="8419"/>
                      <a:pt x="16714" y="8419"/>
                    </a:cubicBezTo>
                    <a:cubicBezTo>
                      <a:pt x="16208" y="8419"/>
                      <a:pt x="15715" y="8463"/>
                      <a:pt x="15412" y="8607"/>
                    </a:cubicBezTo>
                    <a:cubicBezTo>
                      <a:pt x="14378" y="9040"/>
                      <a:pt x="13377" y="11342"/>
                      <a:pt x="12376" y="11809"/>
                    </a:cubicBezTo>
                    <a:cubicBezTo>
                      <a:pt x="12216" y="11877"/>
                      <a:pt x="12010" y="11903"/>
                      <a:pt x="11777" y="11903"/>
                    </a:cubicBezTo>
                    <a:cubicBezTo>
                      <a:pt x="11066" y="11903"/>
                      <a:pt x="10098" y="11664"/>
                      <a:pt x="9364" y="11664"/>
                    </a:cubicBezTo>
                    <a:cubicBezTo>
                      <a:pt x="9042" y="11664"/>
                      <a:pt x="8764" y="11710"/>
                      <a:pt x="8574" y="11842"/>
                    </a:cubicBezTo>
                    <a:cubicBezTo>
                      <a:pt x="7973" y="12309"/>
                      <a:pt x="7306" y="14144"/>
                      <a:pt x="7640" y="14845"/>
                    </a:cubicBezTo>
                    <a:cubicBezTo>
                      <a:pt x="7806" y="15211"/>
                      <a:pt x="8974" y="15045"/>
                      <a:pt x="9141" y="15445"/>
                    </a:cubicBezTo>
                    <a:cubicBezTo>
                      <a:pt x="9341" y="15879"/>
                      <a:pt x="8874" y="17146"/>
                      <a:pt x="8407" y="17346"/>
                    </a:cubicBezTo>
                    <a:cubicBezTo>
                      <a:pt x="8316" y="17386"/>
                      <a:pt x="8214" y="17404"/>
                      <a:pt x="8102" y="17404"/>
                    </a:cubicBezTo>
                    <a:cubicBezTo>
                      <a:pt x="7186" y="17404"/>
                      <a:pt x="5640" y="16201"/>
                      <a:pt x="4838" y="16112"/>
                    </a:cubicBezTo>
                    <a:cubicBezTo>
                      <a:pt x="4455" y="16053"/>
                      <a:pt x="3870" y="16001"/>
                      <a:pt x="3277" y="16001"/>
                    </a:cubicBezTo>
                    <a:cubicBezTo>
                      <a:pt x="2526" y="16001"/>
                      <a:pt x="1760" y="16085"/>
                      <a:pt x="1368" y="16346"/>
                    </a:cubicBezTo>
                    <a:cubicBezTo>
                      <a:pt x="968" y="16646"/>
                      <a:pt x="534" y="17613"/>
                      <a:pt x="401" y="18114"/>
                    </a:cubicBezTo>
                    <a:cubicBezTo>
                      <a:pt x="168" y="19048"/>
                      <a:pt x="1" y="21182"/>
                      <a:pt x="501" y="22016"/>
                    </a:cubicBezTo>
                    <a:cubicBezTo>
                      <a:pt x="801" y="22483"/>
                      <a:pt x="1835" y="23017"/>
                      <a:pt x="2369" y="23184"/>
                    </a:cubicBezTo>
                    <a:cubicBezTo>
                      <a:pt x="3170" y="23484"/>
                      <a:pt x="4871" y="23551"/>
                      <a:pt x="5705" y="23651"/>
                    </a:cubicBezTo>
                    <a:cubicBezTo>
                      <a:pt x="6102" y="23676"/>
                      <a:pt x="6887" y="23867"/>
                      <a:pt x="7469" y="23867"/>
                    </a:cubicBezTo>
                    <a:cubicBezTo>
                      <a:pt x="7669" y="23867"/>
                      <a:pt x="7845" y="23844"/>
                      <a:pt x="7973" y="23784"/>
                    </a:cubicBezTo>
                    <a:cubicBezTo>
                      <a:pt x="8373" y="23517"/>
                      <a:pt x="8574" y="22517"/>
                      <a:pt x="8874" y="22150"/>
                    </a:cubicBezTo>
                    <a:cubicBezTo>
                      <a:pt x="9741" y="21016"/>
                      <a:pt x="11542" y="18480"/>
                      <a:pt x="12977" y="18180"/>
                    </a:cubicBezTo>
                    <a:cubicBezTo>
                      <a:pt x="13012" y="18172"/>
                      <a:pt x="13050" y="18168"/>
                      <a:pt x="13089" y="18168"/>
                    </a:cubicBezTo>
                    <a:cubicBezTo>
                      <a:pt x="13659" y="18168"/>
                      <a:pt x="14612" y="18984"/>
                      <a:pt x="15155" y="18984"/>
                    </a:cubicBezTo>
                    <a:cubicBezTo>
                      <a:pt x="15174" y="18984"/>
                      <a:pt x="15193" y="18983"/>
                      <a:pt x="15212" y="18981"/>
                    </a:cubicBezTo>
                    <a:cubicBezTo>
                      <a:pt x="15923" y="18888"/>
                      <a:pt x="16892" y="17248"/>
                      <a:pt x="17588" y="17248"/>
                    </a:cubicBezTo>
                    <a:cubicBezTo>
                      <a:pt x="17643" y="17248"/>
                      <a:pt x="17696" y="17258"/>
                      <a:pt x="17747" y="17280"/>
                    </a:cubicBezTo>
                    <a:cubicBezTo>
                      <a:pt x="18147" y="17446"/>
                      <a:pt x="17813" y="18514"/>
                      <a:pt x="17980" y="18881"/>
                    </a:cubicBezTo>
                    <a:cubicBezTo>
                      <a:pt x="18747" y="20348"/>
                      <a:pt x="23017" y="21683"/>
                      <a:pt x="23051" y="23351"/>
                    </a:cubicBezTo>
                    <a:cubicBezTo>
                      <a:pt x="23051" y="23617"/>
                      <a:pt x="22517" y="24051"/>
                      <a:pt x="22250" y="24151"/>
                    </a:cubicBezTo>
                    <a:cubicBezTo>
                      <a:pt x="22208" y="24163"/>
                      <a:pt x="22162" y="24168"/>
                      <a:pt x="22112" y="24168"/>
                    </a:cubicBezTo>
                    <a:cubicBezTo>
                      <a:pt x="21577" y="24168"/>
                      <a:pt x="20617" y="23556"/>
                      <a:pt x="20067" y="23556"/>
                    </a:cubicBezTo>
                    <a:cubicBezTo>
                      <a:pt x="19932" y="23556"/>
                      <a:pt x="19822" y="23593"/>
                      <a:pt x="19748" y="23684"/>
                    </a:cubicBezTo>
                    <a:cubicBezTo>
                      <a:pt x="19515" y="24018"/>
                      <a:pt x="20215" y="24885"/>
                      <a:pt x="20549" y="25152"/>
                    </a:cubicBezTo>
                    <a:cubicBezTo>
                      <a:pt x="20849" y="25385"/>
                      <a:pt x="21683" y="25686"/>
                      <a:pt x="22050" y="25686"/>
                    </a:cubicBezTo>
                    <a:cubicBezTo>
                      <a:pt x="22092" y="25688"/>
                      <a:pt x="22137" y="25690"/>
                      <a:pt x="22187" y="25690"/>
                    </a:cubicBezTo>
                    <a:cubicBezTo>
                      <a:pt x="22728" y="25690"/>
                      <a:pt x="23679" y="25522"/>
                      <a:pt x="23985" y="25185"/>
                    </a:cubicBezTo>
                    <a:cubicBezTo>
                      <a:pt x="24351" y="24785"/>
                      <a:pt x="23884" y="23484"/>
                      <a:pt x="24218" y="23050"/>
                    </a:cubicBezTo>
                    <a:cubicBezTo>
                      <a:pt x="24351" y="22884"/>
                      <a:pt x="25019" y="22984"/>
                      <a:pt x="25085" y="22784"/>
                    </a:cubicBezTo>
                    <a:cubicBezTo>
                      <a:pt x="25185" y="22550"/>
                      <a:pt x="24718" y="22183"/>
                      <a:pt x="24552" y="22016"/>
                    </a:cubicBezTo>
                    <a:cubicBezTo>
                      <a:pt x="23818" y="21282"/>
                      <a:pt x="21683" y="20348"/>
                      <a:pt x="21082" y="19481"/>
                    </a:cubicBezTo>
                    <a:cubicBezTo>
                      <a:pt x="20682" y="18847"/>
                      <a:pt x="19982" y="17180"/>
                      <a:pt x="20482" y="16646"/>
                    </a:cubicBezTo>
                    <a:cubicBezTo>
                      <a:pt x="20639" y="16489"/>
                      <a:pt x="20910" y="16427"/>
                      <a:pt x="21232" y="16427"/>
                    </a:cubicBezTo>
                    <a:cubicBezTo>
                      <a:pt x="22008" y="16427"/>
                      <a:pt x="23079" y="16787"/>
                      <a:pt x="23551" y="17046"/>
                    </a:cubicBezTo>
                    <a:cubicBezTo>
                      <a:pt x="23851" y="17213"/>
                      <a:pt x="24185" y="17880"/>
                      <a:pt x="24418" y="18147"/>
                    </a:cubicBezTo>
                    <a:cubicBezTo>
                      <a:pt x="25019" y="18814"/>
                      <a:pt x="26520" y="19948"/>
                      <a:pt x="26820" y="20782"/>
                    </a:cubicBezTo>
                    <a:cubicBezTo>
                      <a:pt x="27020" y="21449"/>
                      <a:pt x="26386" y="22850"/>
                      <a:pt x="26553" y="23517"/>
                    </a:cubicBezTo>
                    <a:cubicBezTo>
                      <a:pt x="26753" y="24285"/>
                      <a:pt x="27487" y="25819"/>
                      <a:pt x="28221" y="26486"/>
                    </a:cubicBezTo>
                    <a:cubicBezTo>
                      <a:pt x="28460" y="26666"/>
                      <a:pt x="28673" y="26792"/>
                      <a:pt x="28858" y="26792"/>
                    </a:cubicBezTo>
                    <a:cubicBezTo>
                      <a:pt x="28880" y="26792"/>
                      <a:pt x="28901" y="26790"/>
                      <a:pt x="28921" y="26786"/>
                    </a:cubicBezTo>
                    <a:cubicBezTo>
                      <a:pt x="29422" y="26720"/>
                      <a:pt x="29655" y="26019"/>
                      <a:pt x="29822" y="25219"/>
                    </a:cubicBezTo>
                    <a:cubicBezTo>
                      <a:pt x="29989" y="24351"/>
                      <a:pt x="30089" y="23351"/>
                      <a:pt x="30523" y="22984"/>
                    </a:cubicBezTo>
                    <a:cubicBezTo>
                      <a:pt x="30846" y="22660"/>
                      <a:pt x="31766" y="22148"/>
                      <a:pt x="32308" y="22148"/>
                    </a:cubicBezTo>
                    <a:cubicBezTo>
                      <a:pt x="32325" y="22148"/>
                      <a:pt x="32341" y="22149"/>
                      <a:pt x="32357" y="22150"/>
                    </a:cubicBezTo>
                    <a:cubicBezTo>
                      <a:pt x="29589" y="14111"/>
                      <a:pt x="25352" y="6539"/>
                      <a:pt x="19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9"/>
              <p:cNvSpPr/>
              <p:nvPr/>
            </p:nvSpPr>
            <p:spPr>
              <a:xfrm>
                <a:off x="4761900" y="2204050"/>
                <a:ext cx="171825" cy="215200"/>
              </a:xfrm>
              <a:custGeom>
                <a:avLst/>
                <a:gdLst/>
                <a:ahLst/>
                <a:cxnLst/>
                <a:rect l="l" t="t" r="r" b="b"/>
                <a:pathLst>
                  <a:path w="6873" h="8608" extrusionOk="0">
                    <a:moveTo>
                      <a:pt x="2696" y="1"/>
                    </a:moveTo>
                    <a:cubicBezTo>
                      <a:pt x="2109" y="1"/>
                      <a:pt x="1407" y="183"/>
                      <a:pt x="1068" y="353"/>
                    </a:cubicBezTo>
                    <a:cubicBezTo>
                      <a:pt x="768" y="453"/>
                      <a:pt x="401" y="953"/>
                      <a:pt x="268" y="1220"/>
                    </a:cubicBezTo>
                    <a:cubicBezTo>
                      <a:pt x="167" y="1454"/>
                      <a:pt x="34" y="2054"/>
                      <a:pt x="101" y="2354"/>
                    </a:cubicBezTo>
                    <a:cubicBezTo>
                      <a:pt x="234" y="2688"/>
                      <a:pt x="868" y="3021"/>
                      <a:pt x="1168" y="3255"/>
                    </a:cubicBezTo>
                    <a:cubicBezTo>
                      <a:pt x="1535" y="3555"/>
                      <a:pt x="2436" y="4056"/>
                      <a:pt x="2669" y="4456"/>
                    </a:cubicBezTo>
                    <a:cubicBezTo>
                      <a:pt x="2769" y="4723"/>
                      <a:pt x="2869" y="5423"/>
                      <a:pt x="2669" y="5623"/>
                    </a:cubicBezTo>
                    <a:cubicBezTo>
                      <a:pt x="2587" y="5714"/>
                      <a:pt x="2443" y="5743"/>
                      <a:pt x="2270" y="5743"/>
                    </a:cubicBezTo>
                    <a:cubicBezTo>
                      <a:pt x="1969" y="5743"/>
                      <a:pt x="1582" y="5656"/>
                      <a:pt x="1281" y="5656"/>
                    </a:cubicBezTo>
                    <a:cubicBezTo>
                      <a:pt x="1121" y="5656"/>
                      <a:pt x="986" y="5681"/>
                      <a:pt x="901" y="5757"/>
                    </a:cubicBezTo>
                    <a:cubicBezTo>
                      <a:pt x="434" y="6124"/>
                      <a:pt x="1" y="7625"/>
                      <a:pt x="368" y="8125"/>
                    </a:cubicBezTo>
                    <a:cubicBezTo>
                      <a:pt x="484" y="8358"/>
                      <a:pt x="963" y="8399"/>
                      <a:pt x="1448" y="8399"/>
                    </a:cubicBezTo>
                    <a:cubicBezTo>
                      <a:pt x="1709" y="8399"/>
                      <a:pt x="1971" y="8387"/>
                      <a:pt x="2181" y="8387"/>
                    </a:cubicBezTo>
                    <a:cubicBezTo>
                      <a:pt x="2250" y="8387"/>
                      <a:pt x="2313" y="8388"/>
                      <a:pt x="2369" y="8392"/>
                    </a:cubicBezTo>
                    <a:cubicBezTo>
                      <a:pt x="2890" y="8417"/>
                      <a:pt x="3818" y="8608"/>
                      <a:pt x="4533" y="8608"/>
                    </a:cubicBezTo>
                    <a:cubicBezTo>
                      <a:pt x="4779" y="8608"/>
                      <a:pt x="5000" y="8585"/>
                      <a:pt x="5171" y="8525"/>
                    </a:cubicBezTo>
                    <a:cubicBezTo>
                      <a:pt x="5705" y="8359"/>
                      <a:pt x="6872" y="7591"/>
                      <a:pt x="6839" y="7058"/>
                    </a:cubicBezTo>
                    <a:cubicBezTo>
                      <a:pt x="6772" y="6624"/>
                      <a:pt x="5705" y="6557"/>
                      <a:pt x="5405" y="6257"/>
                    </a:cubicBezTo>
                    <a:cubicBezTo>
                      <a:pt x="5171" y="6057"/>
                      <a:pt x="4871" y="5457"/>
                      <a:pt x="4704" y="5223"/>
                    </a:cubicBezTo>
                    <a:cubicBezTo>
                      <a:pt x="4404" y="4723"/>
                      <a:pt x="3870" y="3622"/>
                      <a:pt x="3703" y="3088"/>
                    </a:cubicBezTo>
                    <a:cubicBezTo>
                      <a:pt x="3537" y="2388"/>
                      <a:pt x="4037" y="686"/>
                      <a:pt x="3503" y="219"/>
                    </a:cubicBezTo>
                    <a:cubicBezTo>
                      <a:pt x="3333" y="61"/>
                      <a:pt x="3033" y="1"/>
                      <a:pt x="26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9"/>
              <p:cNvSpPr/>
              <p:nvPr/>
            </p:nvSpPr>
            <p:spPr>
              <a:xfrm>
                <a:off x="5409875" y="2729900"/>
                <a:ext cx="40875" cy="106775"/>
              </a:xfrm>
              <a:custGeom>
                <a:avLst/>
                <a:gdLst/>
                <a:ahLst/>
                <a:cxnLst/>
                <a:rect l="l" t="t" r="r" b="b"/>
                <a:pathLst>
                  <a:path w="1635" h="4271" extrusionOk="0">
                    <a:moveTo>
                      <a:pt x="367" y="0"/>
                    </a:moveTo>
                    <a:cubicBezTo>
                      <a:pt x="300" y="734"/>
                      <a:pt x="0" y="1601"/>
                      <a:pt x="134" y="2068"/>
                    </a:cubicBezTo>
                    <a:cubicBezTo>
                      <a:pt x="334" y="2702"/>
                      <a:pt x="1034" y="3836"/>
                      <a:pt x="1635" y="4270"/>
                    </a:cubicBezTo>
                    <a:cubicBezTo>
                      <a:pt x="1268" y="2836"/>
                      <a:pt x="834" y="1401"/>
                      <a:pt x="367" y="0"/>
                    </a:cubicBezTo>
                    <a:close/>
                  </a:path>
                </a:pathLst>
              </a:custGeom>
              <a:solidFill>
                <a:srgbClr val="2D4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9"/>
              <p:cNvSpPr/>
              <p:nvPr/>
            </p:nvSpPr>
            <p:spPr>
              <a:xfrm>
                <a:off x="3613575" y="2365475"/>
                <a:ext cx="51750" cy="48625"/>
              </a:xfrm>
              <a:custGeom>
                <a:avLst/>
                <a:gdLst/>
                <a:ahLst/>
                <a:cxnLst/>
                <a:rect l="l" t="t" r="r" b="b"/>
                <a:pathLst>
                  <a:path w="2070" h="1945" extrusionOk="0">
                    <a:moveTo>
                      <a:pt x="1168" y="0"/>
                    </a:moveTo>
                    <a:cubicBezTo>
                      <a:pt x="902" y="0"/>
                      <a:pt x="568" y="501"/>
                      <a:pt x="401" y="734"/>
                    </a:cubicBezTo>
                    <a:cubicBezTo>
                      <a:pt x="268" y="934"/>
                      <a:pt x="1" y="1501"/>
                      <a:pt x="168" y="1735"/>
                    </a:cubicBezTo>
                    <a:cubicBezTo>
                      <a:pt x="311" y="1878"/>
                      <a:pt x="655" y="1944"/>
                      <a:pt x="985" y="1944"/>
                    </a:cubicBezTo>
                    <a:cubicBezTo>
                      <a:pt x="1270" y="1944"/>
                      <a:pt x="1545" y="1894"/>
                      <a:pt x="1669" y="1802"/>
                    </a:cubicBezTo>
                    <a:cubicBezTo>
                      <a:pt x="1902" y="1635"/>
                      <a:pt x="2069" y="1034"/>
                      <a:pt x="1969" y="801"/>
                    </a:cubicBezTo>
                    <a:cubicBezTo>
                      <a:pt x="1936" y="567"/>
                      <a:pt x="1469" y="0"/>
                      <a:pt x="1168" y="0"/>
                    </a:cubicBezTo>
                    <a:close/>
                  </a:path>
                </a:pathLst>
              </a:custGeom>
              <a:solidFill>
                <a:srgbClr val="2D4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9"/>
              <p:cNvSpPr/>
              <p:nvPr/>
            </p:nvSpPr>
            <p:spPr>
              <a:xfrm>
                <a:off x="2252625" y="1625775"/>
                <a:ext cx="1814650" cy="3227600"/>
              </a:xfrm>
              <a:custGeom>
                <a:avLst/>
                <a:gdLst/>
                <a:ahLst/>
                <a:cxnLst/>
                <a:rect l="l" t="t" r="r" b="b"/>
                <a:pathLst>
                  <a:path w="72586" h="129104" extrusionOk="0">
                    <a:moveTo>
                      <a:pt x="39095" y="0"/>
                    </a:moveTo>
                    <a:cubicBezTo>
                      <a:pt x="36860" y="734"/>
                      <a:pt x="34591" y="1635"/>
                      <a:pt x="32423" y="2636"/>
                    </a:cubicBezTo>
                    <a:cubicBezTo>
                      <a:pt x="32560" y="2832"/>
                      <a:pt x="32887" y="2889"/>
                      <a:pt x="33298" y="2889"/>
                    </a:cubicBezTo>
                    <a:cubicBezTo>
                      <a:pt x="33889" y="2889"/>
                      <a:pt x="34654" y="2769"/>
                      <a:pt x="35273" y="2769"/>
                    </a:cubicBezTo>
                    <a:cubicBezTo>
                      <a:pt x="35688" y="2769"/>
                      <a:pt x="36037" y="2823"/>
                      <a:pt x="36226" y="3003"/>
                    </a:cubicBezTo>
                    <a:cubicBezTo>
                      <a:pt x="36426" y="3203"/>
                      <a:pt x="36559" y="3870"/>
                      <a:pt x="36426" y="4170"/>
                    </a:cubicBezTo>
                    <a:cubicBezTo>
                      <a:pt x="36326" y="4504"/>
                      <a:pt x="35225" y="4637"/>
                      <a:pt x="35325" y="4971"/>
                    </a:cubicBezTo>
                    <a:cubicBezTo>
                      <a:pt x="35416" y="5373"/>
                      <a:pt x="35957" y="5462"/>
                      <a:pt x="36631" y="5462"/>
                    </a:cubicBezTo>
                    <a:cubicBezTo>
                      <a:pt x="37166" y="5462"/>
                      <a:pt x="37785" y="5406"/>
                      <a:pt x="38329" y="5406"/>
                    </a:cubicBezTo>
                    <a:cubicBezTo>
                      <a:pt x="38860" y="5406"/>
                      <a:pt x="39320" y="5460"/>
                      <a:pt x="39562" y="5671"/>
                    </a:cubicBezTo>
                    <a:cubicBezTo>
                      <a:pt x="39895" y="5971"/>
                      <a:pt x="40329" y="6972"/>
                      <a:pt x="40029" y="7239"/>
                    </a:cubicBezTo>
                    <a:cubicBezTo>
                      <a:pt x="39775" y="7513"/>
                      <a:pt x="39306" y="7626"/>
                      <a:pt x="38752" y="7626"/>
                    </a:cubicBezTo>
                    <a:cubicBezTo>
                      <a:pt x="37487" y="7626"/>
                      <a:pt x="35782" y="7032"/>
                      <a:pt x="35225" y="6405"/>
                    </a:cubicBezTo>
                    <a:cubicBezTo>
                      <a:pt x="35025" y="6171"/>
                      <a:pt x="35325" y="5471"/>
                      <a:pt x="35158" y="5204"/>
                    </a:cubicBezTo>
                    <a:cubicBezTo>
                      <a:pt x="34691" y="4570"/>
                      <a:pt x="32890" y="4504"/>
                      <a:pt x="32190" y="4137"/>
                    </a:cubicBezTo>
                    <a:cubicBezTo>
                      <a:pt x="31856" y="3970"/>
                      <a:pt x="31389" y="3503"/>
                      <a:pt x="31022" y="3236"/>
                    </a:cubicBezTo>
                    <a:cubicBezTo>
                      <a:pt x="18146" y="9474"/>
                      <a:pt x="7072" y="19748"/>
                      <a:pt x="0" y="33224"/>
                    </a:cubicBezTo>
                    <a:cubicBezTo>
                      <a:pt x="734" y="33524"/>
                      <a:pt x="1501" y="33825"/>
                      <a:pt x="1701" y="34225"/>
                    </a:cubicBezTo>
                    <a:cubicBezTo>
                      <a:pt x="2302" y="35526"/>
                      <a:pt x="801" y="38395"/>
                      <a:pt x="967" y="39762"/>
                    </a:cubicBezTo>
                    <a:cubicBezTo>
                      <a:pt x="1168" y="41163"/>
                      <a:pt x="2135" y="43999"/>
                      <a:pt x="3202" y="44933"/>
                    </a:cubicBezTo>
                    <a:cubicBezTo>
                      <a:pt x="3551" y="45254"/>
                      <a:pt x="4482" y="45684"/>
                      <a:pt x="5093" y="45684"/>
                    </a:cubicBezTo>
                    <a:cubicBezTo>
                      <a:pt x="5242" y="45684"/>
                      <a:pt x="5373" y="45659"/>
                      <a:pt x="5471" y="45600"/>
                    </a:cubicBezTo>
                    <a:cubicBezTo>
                      <a:pt x="5838" y="45433"/>
                      <a:pt x="6004" y="44432"/>
                      <a:pt x="5971" y="44032"/>
                    </a:cubicBezTo>
                    <a:cubicBezTo>
                      <a:pt x="5871" y="42764"/>
                      <a:pt x="4036" y="40730"/>
                      <a:pt x="3736" y="39529"/>
                    </a:cubicBezTo>
                    <a:cubicBezTo>
                      <a:pt x="3503" y="38528"/>
                      <a:pt x="2969" y="36093"/>
                      <a:pt x="3736" y="35426"/>
                    </a:cubicBezTo>
                    <a:cubicBezTo>
                      <a:pt x="3836" y="35348"/>
                      <a:pt x="4018" y="35315"/>
                      <a:pt x="4226" y="35315"/>
                    </a:cubicBezTo>
                    <a:cubicBezTo>
                      <a:pt x="4644" y="35315"/>
                      <a:pt x="5170" y="35448"/>
                      <a:pt x="5371" y="35626"/>
                    </a:cubicBezTo>
                    <a:cubicBezTo>
                      <a:pt x="6071" y="36426"/>
                      <a:pt x="5237" y="38862"/>
                      <a:pt x="5504" y="39862"/>
                    </a:cubicBezTo>
                    <a:cubicBezTo>
                      <a:pt x="5971" y="41530"/>
                      <a:pt x="8840" y="44299"/>
                      <a:pt x="8706" y="46067"/>
                    </a:cubicBezTo>
                    <a:cubicBezTo>
                      <a:pt x="8673" y="46600"/>
                      <a:pt x="7505" y="47234"/>
                      <a:pt x="7472" y="47735"/>
                    </a:cubicBezTo>
                    <a:cubicBezTo>
                      <a:pt x="7339" y="48869"/>
                      <a:pt x="8640" y="51070"/>
                      <a:pt x="9473" y="51804"/>
                    </a:cubicBezTo>
                    <a:cubicBezTo>
                      <a:pt x="10490" y="52736"/>
                      <a:pt x="13130" y="54384"/>
                      <a:pt x="14747" y="54384"/>
                    </a:cubicBezTo>
                    <a:cubicBezTo>
                      <a:pt x="15041" y="54384"/>
                      <a:pt x="15301" y="54329"/>
                      <a:pt x="15511" y="54206"/>
                    </a:cubicBezTo>
                    <a:cubicBezTo>
                      <a:pt x="15711" y="54072"/>
                      <a:pt x="15411" y="53372"/>
                      <a:pt x="15645" y="53205"/>
                    </a:cubicBezTo>
                    <a:cubicBezTo>
                      <a:pt x="15764" y="53130"/>
                      <a:pt x="15936" y="53098"/>
                      <a:pt x="16134" y="53098"/>
                    </a:cubicBezTo>
                    <a:cubicBezTo>
                      <a:pt x="16819" y="53098"/>
                      <a:pt x="17821" y="53492"/>
                      <a:pt x="18080" y="53906"/>
                    </a:cubicBezTo>
                    <a:cubicBezTo>
                      <a:pt x="18313" y="54273"/>
                      <a:pt x="17379" y="55240"/>
                      <a:pt x="17646" y="55607"/>
                    </a:cubicBezTo>
                    <a:cubicBezTo>
                      <a:pt x="17879" y="56074"/>
                      <a:pt x="19080" y="56074"/>
                      <a:pt x="19547" y="56241"/>
                    </a:cubicBezTo>
                    <a:cubicBezTo>
                      <a:pt x="20315" y="56541"/>
                      <a:pt x="21882" y="57008"/>
                      <a:pt x="22483" y="57508"/>
                    </a:cubicBezTo>
                    <a:cubicBezTo>
                      <a:pt x="23717" y="58542"/>
                      <a:pt x="24751" y="61945"/>
                      <a:pt x="26152" y="62879"/>
                    </a:cubicBezTo>
                    <a:cubicBezTo>
                      <a:pt x="27320" y="63613"/>
                      <a:pt x="30689" y="62945"/>
                      <a:pt x="31556" y="64046"/>
                    </a:cubicBezTo>
                    <a:cubicBezTo>
                      <a:pt x="32256" y="64914"/>
                      <a:pt x="32090" y="67549"/>
                      <a:pt x="31523" y="68449"/>
                    </a:cubicBezTo>
                    <a:cubicBezTo>
                      <a:pt x="30922" y="69417"/>
                      <a:pt x="28087" y="69584"/>
                      <a:pt x="27420" y="70518"/>
                    </a:cubicBezTo>
                    <a:cubicBezTo>
                      <a:pt x="26853" y="71285"/>
                      <a:pt x="26986" y="73420"/>
                      <a:pt x="26719" y="74387"/>
                    </a:cubicBezTo>
                    <a:cubicBezTo>
                      <a:pt x="26552" y="74954"/>
                      <a:pt x="25818" y="76088"/>
                      <a:pt x="25852" y="76689"/>
                    </a:cubicBezTo>
                    <a:cubicBezTo>
                      <a:pt x="26052" y="78490"/>
                      <a:pt x="28854" y="81192"/>
                      <a:pt x="30021" y="83227"/>
                    </a:cubicBezTo>
                    <a:cubicBezTo>
                      <a:pt x="30188" y="83527"/>
                      <a:pt x="30322" y="83794"/>
                      <a:pt x="30388" y="84061"/>
                    </a:cubicBezTo>
                    <a:cubicBezTo>
                      <a:pt x="30555" y="84594"/>
                      <a:pt x="30188" y="85895"/>
                      <a:pt x="30522" y="86396"/>
                    </a:cubicBezTo>
                    <a:cubicBezTo>
                      <a:pt x="30855" y="86863"/>
                      <a:pt x="32390" y="87196"/>
                      <a:pt x="32657" y="87230"/>
                    </a:cubicBezTo>
                    <a:cubicBezTo>
                      <a:pt x="32890" y="87263"/>
                      <a:pt x="36193" y="89631"/>
                      <a:pt x="36660" y="90932"/>
                    </a:cubicBezTo>
                    <a:cubicBezTo>
                      <a:pt x="37660" y="93801"/>
                      <a:pt x="33524" y="100272"/>
                      <a:pt x="35058" y="102907"/>
                    </a:cubicBezTo>
                    <a:cubicBezTo>
                      <a:pt x="35259" y="103241"/>
                      <a:pt x="36326" y="103141"/>
                      <a:pt x="36526" y="103541"/>
                    </a:cubicBezTo>
                    <a:cubicBezTo>
                      <a:pt x="37160" y="104809"/>
                      <a:pt x="34591" y="107477"/>
                      <a:pt x="34758" y="108912"/>
                    </a:cubicBezTo>
                    <a:cubicBezTo>
                      <a:pt x="34858" y="109946"/>
                      <a:pt x="36693" y="111480"/>
                      <a:pt x="36860" y="112481"/>
                    </a:cubicBezTo>
                    <a:cubicBezTo>
                      <a:pt x="36993" y="113148"/>
                      <a:pt x="36660" y="114215"/>
                      <a:pt x="36326" y="115216"/>
                    </a:cubicBezTo>
                    <a:cubicBezTo>
                      <a:pt x="36226" y="115416"/>
                      <a:pt x="36193" y="115583"/>
                      <a:pt x="36092" y="115783"/>
                    </a:cubicBezTo>
                    <a:cubicBezTo>
                      <a:pt x="35892" y="116350"/>
                      <a:pt x="35726" y="116951"/>
                      <a:pt x="35692" y="117451"/>
                    </a:cubicBezTo>
                    <a:cubicBezTo>
                      <a:pt x="35659" y="117618"/>
                      <a:pt x="35659" y="117785"/>
                      <a:pt x="35692" y="117918"/>
                    </a:cubicBezTo>
                    <a:cubicBezTo>
                      <a:pt x="35859" y="119519"/>
                      <a:pt x="37360" y="122622"/>
                      <a:pt x="38227" y="124056"/>
                    </a:cubicBezTo>
                    <a:cubicBezTo>
                      <a:pt x="38995" y="125257"/>
                      <a:pt x="40729" y="127592"/>
                      <a:pt x="41997" y="128259"/>
                    </a:cubicBezTo>
                    <a:cubicBezTo>
                      <a:pt x="42697" y="128634"/>
                      <a:pt x="44186" y="129103"/>
                      <a:pt x="45294" y="129103"/>
                    </a:cubicBezTo>
                    <a:cubicBezTo>
                      <a:pt x="45664" y="129103"/>
                      <a:pt x="45991" y="129051"/>
                      <a:pt x="46233" y="128926"/>
                    </a:cubicBezTo>
                    <a:cubicBezTo>
                      <a:pt x="46567" y="128759"/>
                      <a:pt x="46900" y="127959"/>
                      <a:pt x="46833" y="127625"/>
                    </a:cubicBezTo>
                    <a:cubicBezTo>
                      <a:pt x="46667" y="126624"/>
                      <a:pt x="44265" y="125590"/>
                      <a:pt x="44031" y="124623"/>
                    </a:cubicBezTo>
                    <a:cubicBezTo>
                      <a:pt x="43931" y="124323"/>
                      <a:pt x="44265" y="123656"/>
                      <a:pt x="44398" y="123389"/>
                    </a:cubicBezTo>
                    <a:cubicBezTo>
                      <a:pt x="44532" y="122988"/>
                      <a:pt x="45032" y="122288"/>
                      <a:pt x="45166" y="121888"/>
                    </a:cubicBezTo>
                    <a:cubicBezTo>
                      <a:pt x="45232" y="121654"/>
                      <a:pt x="45432" y="121254"/>
                      <a:pt x="45533" y="120887"/>
                    </a:cubicBezTo>
                    <a:cubicBezTo>
                      <a:pt x="45566" y="120653"/>
                      <a:pt x="45566" y="120420"/>
                      <a:pt x="45499" y="120287"/>
                    </a:cubicBezTo>
                    <a:cubicBezTo>
                      <a:pt x="45364" y="120106"/>
                      <a:pt x="45011" y="120082"/>
                      <a:pt x="44622" y="120082"/>
                    </a:cubicBezTo>
                    <a:cubicBezTo>
                      <a:pt x="44477" y="120082"/>
                      <a:pt x="44328" y="120085"/>
                      <a:pt x="44182" y="120085"/>
                    </a:cubicBezTo>
                    <a:cubicBezTo>
                      <a:pt x="43851" y="120085"/>
                      <a:pt x="43542" y="120067"/>
                      <a:pt x="43364" y="119953"/>
                    </a:cubicBezTo>
                    <a:cubicBezTo>
                      <a:pt x="42997" y="119719"/>
                      <a:pt x="42364" y="118919"/>
                      <a:pt x="42430" y="118485"/>
                    </a:cubicBezTo>
                    <a:cubicBezTo>
                      <a:pt x="42564" y="117918"/>
                      <a:pt x="44065" y="117585"/>
                      <a:pt x="44398" y="117084"/>
                    </a:cubicBezTo>
                    <a:cubicBezTo>
                      <a:pt x="44599" y="116817"/>
                      <a:pt x="44932" y="116150"/>
                      <a:pt x="44832" y="115883"/>
                    </a:cubicBezTo>
                    <a:cubicBezTo>
                      <a:pt x="44599" y="115416"/>
                      <a:pt x="43164" y="115483"/>
                      <a:pt x="42931" y="115049"/>
                    </a:cubicBezTo>
                    <a:cubicBezTo>
                      <a:pt x="42831" y="114749"/>
                      <a:pt x="42997" y="114082"/>
                      <a:pt x="43198" y="113882"/>
                    </a:cubicBezTo>
                    <a:cubicBezTo>
                      <a:pt x="43366" y="113745"/>
                      <a:pt x="43645" y="113701"/>
                      <a:pt x="43968" y="113701"/>
                    </a:cubicBezTo>
                    <a:cubicBezTo>
                      <a:pt x="44540" y="113701"/>
                      <a:pt x="45253" y="113839"/>
                      <a:pt x="45743" y="113839"/>
                    </a:cubicBezTo>
                    <a:cubicBezTo>
                      <a:pt x="45852" y="113839"/>
                      <a:pt x="45950" y="113832"/>
                      <a:pt x="46033" y="113815"/>
                    </a:cubicBezTo>
                    <a:cubicBezTo>
                      <a:pt x="47200" y="113648"/>
                      <a:pt x="49569" y="113081"/>
                      <a:pt x="50536" y="112414"/>
                    </a:cubicBezTo>
                    <a:cubicBezTo>
                      <a:pt x="50836" y="112214"/>
                      <a:pt x="51170" y="111714"/>
                      <a:pt x="51503" y="111247"/>
                    </a:cubicBezTo>
                    <a:cubicBezTo>
                      <a:pt x="51770" y="110780"/>
                      <a:pt x="52071" y="110313"/>
                      <a:pt x="52337" y="110046"/>
                    </a:cubicBezTo>
                    <a:cubicBezTo>
                      <a:pt x="53238" y="108978"/>
                      <a:pt x="55340" y="107144"/>
                      <a:pt x="56340" y="106210"/>
                    </a:cubicBezTo>
                    <a:cubicBezTo>
                      <a:pt x="56607" y="105910"/>
                      <a:pt x="57374" y="105443"/>
                      <a:pt x="57508" y="105076"/>
                    </a:cubicBezTo>
                    <a:cubicBezTo>
                      <a:pt x="57908" y="104042"/>
                      <a:pt x="57174" y="101707"/>
                      <a:pt x="57074" y="100572"/>
                    </a:cubicBezTo>
                    <a:cubicBezTo>
                      <a:pt x="57508" y="100039"/>
                      <a:pt x="58108" y="98704"/>
                      <a:pt x="58742" y="98438"/>
                    </a:cubicBezTo>
                    <a:cubicBezTo>
                      <a:pt x="58869" y="98390"/>
                      <a:pt x="59015" y="98369"/>
                      <a:pt x="59176" y="98369"/>
                    </a:cubicBezTo>
                    <a:cubicBezTo>
                      <a:pt x="60155" y="98369"/>
                      <a:pt x="61679" y="99127"/>
                      <a:pt x="62599" y="99127"/>
                    </a:cubicBezTo>
                    <a:cubicBezTo>
                      <a:pt x="62687" y="99127"/>
                      <a:pt x="62769" y="99120"/>
                      <a:pt x="62845" y="99105"/>
                    </a:cubicBezTo>
                    <a:cubicBezTo>
                      <a:pt x="63712" y="98938"/>
                      <a:pt x="65380" y="98071"/>
                      <a:pt x="65880" y="97370"/>
                    </a:cubicBezTo>
                    <a:cubicBezTo>
                      <a:pt x="67181" y="95636"/>
                      <a:pt x="66781" y="90899"/>
                      <a:pt x="67882" y="89064"/>
                    </a:cubicBezTo>
                    <a:cubicBezTo>
                      <a:pt x="68516" y="87963"/>
                      <a:pt x="70751" y="86696"/>
                      <a:pt x="71451" y="85695"/>
                    </a:cubicBezTo>
                    <a:cubicBezTo>
                      <a:pt x="71785" y="85128"/>
                      <a:pt x="72585" y="83894"/>
                      <a:pt x="72352" y="83293"/>
                    </a:cubicBezTo>
                    <a:cubicBezTo>
                      <a:pt x="72051" y="82626"/>
                      <a:pt x="70183" y="82560"/>
                      <a:pt x="69683" y="82059"/>
                    </a:cubicBezTo>
                    <a:cubicBezTo>
                      <a:pt x="69049" y="81425"/>
                      <a:pt x="68916" y="79357"/>
                      <a:pt x="68215" y="78857"/>
                    </a:cubicBezTo>
                    <a:cubicBezTo>
                      <a:pt x="66914" y="77889"/>
                      <a:pt x="63412" y="78423"/>
                      <a:pt x="61911" y="77923"/>
                    </a:cubicBezTo>
                    <a:cubicBezTo>
                      <a:pt x="61444" y="77756"/>
                      <a:pt x="60610" y="77256"/>
                      <a:pt x="60210" y="77022"/>
                    </a:cubicBezTo>
                    <a:cubicBezTo>
                      <a:pt x="59442" y="76589"/>
                      <a:pt x="57574" y="76088"/>
                      <a:pt x="57174" y="75388"/>
                    </a:cubicBezTo>
                    <a:cubicBezTo>
                      <a:pt x="56741" y="74587"/>
                      <a:pt x="57541" y="72719"/>
                      <a:pt x="57374" y="71885"/>
                    </a:cubicBezTo>
                    <a:cubicBezTo>
                      <a:pt x="57241" y="71051"/>
                      <a:pt x="56741" y="69283"/>
                      <a:pt x="56073" y="68783"/>
                    </a:cubicBezTo>
                    <a:cubicBezTo>
                      <a:pt x="55623" y="68433"/>
                      <a:pt x="54731" y="68433"/>
                      <a:pt x="53834" y="68433"/>
                    </a:cubicBezTo>
                    <a:cubicBezTo>
                      <a:pt x="52938" y="68433"/>
                      <a:pt x="52037" y="68433"/>
                      <a:pt x="51570" y="68082"/>
                    </a:cubicBezTo>
                    <a:cubicBezTo>
                      <a:pt x="50569" y="67349"/>
                      <a:pt x="50269" y="64613"/>
                      <a:pt x="49502" y="63713"/>
                    </a:cubicBezTo>
                    <a:cubicBezTo>
                      <a:pt x="49107" y="63257"/>
                      <a:pt x="48103" y="62248"/>
                      <a:pt x="47499" y="62248"/>
                    </a:cubicBezTo>
                    <a:cubicBezTo>
                      <a:pt x="47440" y="62248"/>
                      <a:pt x="47384" y="62257"/>
                      <a:pt x="47334" y="62278"/>
                    </a:cubicBezTo>
                    <a:cubicBezTo>
                      <a:pt x="47034" y="62412"/>
                      <a:pt x="47267" y="63346"/>
                      <a:pt x="47034" y="63513"/>
                    </a:cubicBezTo>
                    <a:cubicBezTo>
                      <a:pt x="46719" y="63730"/>
                      <a:pt x="46190" y="63821"/>
                      <a:pt x="45601" y="63821"/>
                    </a:cubicBezTo>
                    <a:cubicBezTo>
                      <a:pt x="44563" y="63821"/>
                      <a:pt x="43338" y="63541"/>
                      <a:pt x="42764" y="63179"/>
                    </a:cubicBezTo>
                    <a:cubicBezTo>
                      <a:pt x="42230" y="62779"/>
                      <a:pt x="42030" y="61278"/>
                      <a:pt x="41530" y="60844"/>
                    </a:cubicBezTo>
                    <a:cubicBezTo>
                      <a:pt x="40752" y="60156"/>
                      <a:pt x="38822" y="59307"/>
                      <a:pt x="37613" y="59307"/>
                    </a:cubicBezTo>
                    <a:cubicBezTo>
                      <a:pt x="37474" y="59307"/>
                      <a:pt x="37344" y="59319"/>
                      <a:pt x="37227" y="59343"/>
                    </a:cubicBezTo>
                    <a:cubicBezTo>
                      <a:pt x="35859" y="59576"/>
                      <a:pt x="34425" y="62679"/>
                      <a:pt x="33057" y="62912"/>
                    </a:cubicBezTo>
                    <a:cubicBezTo>
                      <a:pt x="32862" y="62954"/>
                      <a:pt x="32631" y="62974"/>
                      <a:pt x="32373" y="62974"/>
                    </a:cubicBezTo>
                    <a:cubicBezTo>
                      <a:pt x="30778" y="62974"/>
                      <a:pt x="28204" y="62212"/>
                      <a:pt x="27486" y="61178"/>
                    </a:cubicBezTo>
                    <a:cubicBezTo>
                      <a:pt x="26552" y="59843"/>
                      <a:pt x="28821" y="56107"/>
                      <a:pt x="27887" y="54773"/>
                    </a:cubicBezTo>
                    <a:cubicBezTo>
                      <a:pt x="27253" y="53906"/>
                      <a:pt x="24151" y="54506"/>
                      <a:pt x="23817" y="53539"/>
                    </a:cubicBezTo>
                    <a:cubicBezTo>
                      <a:pt x="23517" y="52705"/>
                      <a:pt x="25685" y="51537"/>
                      <a:pt x="25885" y="50703"/>
                    </a:cubicBezTo>
                    <a:cubicBezTo>
                      <a:pt x="26019" y="50236"/>
                      <a:pt x="26052" y="49069"/>
                      <a:pt x="25652" y="48869"/>
                    </a:cubicBezTo>
                    <a:cubicBezTo>
                      <a:pt x="25500" y="48786"/>
                      <a:pt x="25334" y="48749"/>
                      <a:pt x="25156" y="48749"/>
                    </a:cubicBezTo>
                    <a:cubicBezTo>
                      <a:pt x="23611" y="48749"/>
                      <a:pt x="21176" y="51555"/>
                      <a:pt x="19681" y="51704"/>
                    </a:cubicBezTo>
                    <a:cubicBezTo>
                      <a:pt x="19613" y="51709"/>
                      <a:pt x="19538" y="51712"/>
                      <a:pt x="19458" y="51712"/>
                    </a:cubicBezTo>
                    <a:cubicBezTo>
                      <a:pt x="18523" y="51712"/>
                      <a:pt x="16865" y="51359"/>
                      <a:pt x="16312" y="50837"/>
                    </a:cubicBezTo>
                    <a:cubicBezTo>
                      <a:pt x="15745" y="50336"/>
                      <a:pt x="15378" y="48735"/>
                      <a:pt x="15411" y="48035"/>
                    </a:cubicBezTo>
                    <a:cubicBezTo>
                      <a:pt x="15478" y="47334"/>
                      <a:pt x="16178" y="46033"/>
                      <a:pt x="16545" y="45400"/>
                    </a:cubicBezTo>
                    <a:cubicBezTo>
                      <a:pt x="17046" y="44532"/>
                      <a:pt x="18080" y="42831"/>
                      <a:pt x="18880" y="42231"/>
                    </a:cubicBezTo>
                    <a:cubicBezTo>
                      <a:pt x="19881" y="41530"/>
                      <a:pt x="22316" y="40763"/>
                      <a:pt x="23550" y="40696"/>
                    </a:cubicBezTo>
                    <a:cubicBezTo>
                      <a:pt x="24326" y="40624"/>
                      <a:pt x="25484" y="40538"/>
                      <a:pt x="26707" y="40538"/>
                    </a:cubicBezTo>
                    <a:cubicBezTo>
                      <a:pt x="28851" y="40538"/>
                      <a:pt x="31194" y="40802"/>
                      <a:pt x="32023" y="41864"/>
                    </a:cubicBezTo>
                    <a:cubicBezTo>
                      <a:pt x="32390" y="42364"/>
                      <a:pt x="31389" y="43765"/>
                      <a:pt x="31689" y="44365"/>
                    </a:cubicBezTo>
                    <a:cubicBezTo>
                      <a:pt x="31986" y="45018"/>
                      <a:pt x="33392" y="46226"/>
                      <a:pt x="34239" y="46226"/>
                    </a:cubicBezTo>
                    <a:cubicBezTo>
                      <a:pt x="34344" y="46226"/>
                      <a:pt x="34440" y="46207"/>
                      <a:pt x="34525" y="46167"/>
                    </a:cubicBezTo>
                    <a:cubicBezTo>
                      <a:pt x="35392" y="45733"/>
                      <a:pt x="34525" y="43331"/>
                      <a:pt x="34725" y="42164"/>
                    </a:cubicBezTo>
                    <a:cubicBezTo>
                      <a:pt x="34725" y="42030"/>
                      <a:pt x="34758" y="41930"/>
                      <a:pt x="34825" y="41830"/>
                    </a:cubicBezTo>
                    <a:cubicBezTo>
                      <a:pt x="35192" y="41163"/>
                      <a:pt x="36593" y="40363"/>
                      <a:pt x="37260" y="39996"/>
                    </a:cubicBezTo>
                    <a:cubicBezTo>
                      <a:pt x="38394" y="39329"/>
                      <a:pt x="41196" y="38761"/>
                      <a:pt x="42063" y="37761"/>
                    </a:cubicBezTo>
                    <a:cubicBezTo>
                      <a:pt x="42397" y="37394"/>
                      <a:pt x="42364" y="36226"/>
                      <a:pt x="42597" y="35826"/>
                    </a:cubicBezTo>
                    <a:cubicBezTo>
                      <a:pt x="43498" y="34525"/>
                      <a:pt x="46233" y="32724"/>
                      <a:pt x="47601" y="31923"/>
                    </a:cubicBezTo>
                    <a:cubicBezTo>
                      <a:pt x="48768" y="31323"/>
                      <a:pt x="52337" y="31356"/>
                      <a:pt x="52604" y="30055"/>
                    </a:cubicBezTo>
                    <a:cubicBezTo>
                      <a:pt x="52671" y="29922"/>
                      <a:pt x="52237" y="29822"/>
                      <a:pt x="52237" y="29688"/>
                    </a:cubicBezTo>
                    <a:cubicBezTo>
                      <a:pt x="52337" y="28654"/>
                      <a:pt x="54706" y="27320"/>
                      <a:pt x="55773" y="27220"/>
                    </a:cubicBezTo>
                    <a:cubicBezTo>
                      <a:pt x="55789" y="27218"/>
                      <a:pt x="55805" y="27217"/>
                      <a:pt x="55822" y="27217"/>
                    </a:cubicBezTo>
                    <a:cubicBezTo>
                      <a:pt x="56135" y="27217"/>
                      <a:pt x="56686" y="27497"/>
                      <a:pt x="56907" y="27687"/>
                    </a:cubicBezTo>
                    <a:cubicBezTo>
                      <a:pt x="57074" y="27820"/>
                      <a:pt x="57174" y="28387"/>
                      <a:pt x="57374" y="28387"/>
                    </a:cubicBezTo>
                    <a:cubicBezTo>
                      <a:pt x="57396" y="28392"/>
                      <a:pt x="57419" y="28394"/>
                      <a:pt x="57441" y="28394"/>
                    </a:cubicBezTo>
                    <a:cubicBezTo>
                      <a:pt x="57888" y="28394"/>
                      <a:pt x="58361" y="27476"/>
                      <a:pt x="58742" y="27253"/>
                    </a:cubicBezTo>
                    <a:cubicBezTo>
                      <a:pt x="58842" y="27220"/>
                      <a:pt x="59042" y="27253"/>
                      <a:pt x="59076" y="27187"/>
                    </a:cubicBezTo>
                    <a:cubicBezTo>
                      <a:pt x="59076" y="26853"/>
                      <a:pt x="58075" y="26920"/>
                      <a:pt x="57775" y="26820"/>
                    </a:cubicBezTo>
                    <a:cubicBezTo>
                      <a:pt x="57441" y="26686"/>
                      <a:pt x="56674" y="26519"/>
                      <a:pt x="56507" y="26186"/>
                    </a:cubicBezTo>
                    <a:cubicBezTo>
                      <a:pt x="56340" y="25886"/>
                      <a:pt x="56507" y="25185"/>
                      <a:pt x="56674" y="24918"/>
                    </a:cubicBezTo>
                    <a:cubicBezTo>
                      <a:pt x="56774" y="24718"/>
                      <a:pt x="57241" y="24518"/>
                      <a:pt x="57441" y="24485"/>
                    </a:cubicBezTo>
                    <a:cubicBezTo>
                      <a:pt x="57526" y="24463"/>
                      <a:pt x="57631" y="24454"/>
                      <a:pt x="57747" y="24454"/>
                    </a:cubicBezTo>
                    <a:cubicBezTo>
                      <a:pt x="58175" y="24454"/>
                      <a:pt x="58753" y="24580"/>
                      <a:pt x="59042" y="24685"/>
                    </a:cubicBezTo>
                    <a:cubicBezTo>
                      <a:pt x="59242" y="24718"/>
                      <a:pt x="59576" y="24918"/>
                      <a:pt x="59709" y="25085"/>
                    </a:cubicBezTo>
                    <a:cubicBezTo>
                      <a:pt x="59909" y="25385"/>
                      <a:pt x="59876" y="26219"/>
                      <a:pt x="60176" y="26386"/>
                    </a:cubicBezTo>
                    <a:cubicBezTo>
                      <a:pt x="60260" y="26453"/>
                      <a:pt x="60410" y="26486"/>
                      <a:pt x="60560" y="26486"/>
                    </a:cubicBezTo>
                    <a:cubicBezTo>
                      <a:pt x="60710" y="26486"/>
                      <a:pt x="60860" y="26453"/>
                      <a:pt x="60944" y="26386"/>
                    </a:cubicBezTo>
                    <a:lnTo>
                      <a:pt x="60944" y="26319"/>
                    </a:lnTo>
                    <a:cubicBezTo>
                      <a:pt x="60957" y="26306"/>
                      <a:pt x="60972" y="26301"/>
                      <a:pt x="60987" y="26301"/>
                    </a:cubicBezTo>
                    <a:cubicBezTo>
                      <a:pt x="61049" y="26301"/>
                      <a:pt x="61124" y="26386"/>
                      <a:pt x="61177" y="26386"/>
                    </a:cubicBezTo>
                    <a:cubicBezTo>
                      <a:pt x="61473" y="26460"/>
                      <a:pt x="61974" y="26534"/>
                      <a:pt x="62448" y="26534"/>
                    </a:cubicBezTo>
                    <a:cubicBezTo>
                      <a:pt x="62827" y="26534"/>
                      <a:pt x="63189" y="26486"/>
                      <a:pt x="63412" y="26353"/>
                    </a:cubicBezTo>
                    <a:cubicBezTo>
                      <a:pt x="63679" y="26186"/>
                      <a:pt x="63612" y="25419"/>
                      <a:pt x="63879" y="25352"/>
                    </a:cubicBezTo>
                    <a:cubicBezTo>
                      <a:pt x="63926" y="25331"/>
                      <a:pt x="63984" y="25322"/>
                      <a:pt x="64048" y="25322"/>
                    </a:cubicBezTo>
                    <a:cubicBezTo>
                      <a:pt x="64396" y="25322"/>
                      <a:pt x="64939" y="25594"/>
                      <a:pt x="65080" y="25819"/>
                    </a:cubicBezTo>
                    <a:cubicBezTo>
                      <a:pt x="65247" y="26052"/>
                      <a:pt x="65080" y="26720"/>
                      <a:pt x="64913" y="26920"/>
                    </a:cubicBezTo>
                    <a:cubicBezTo>
                      <a:pt x="64713" y="27220"/>
                      <a:pt x="63579" y="27220"/>
                      <a:pt x="63679" y="27553"/>
                    </a:cubicBezTo>
                    <a:cubicBezTo>
                      <a:pt x="63879" y="27820"/>
                      <a:pt x="63512" y="28554"/>
                      <a:pt x="63679" y="28854"/>
                    </a:cubicBezTo>
                    <a:cubicBezTo>
                      <a:pt x="64079" y="29488"/>
                      <a:pt x="65747" y="29822"/>
                      <a:pt x="66414" y="30089"/>
                    </a:cubicBezTo>
                    <a:cubicBezTo>
                      <a:pt x="66681" y="30222"/>
                      <a:pt x="67281" y="30355"/>
                      <a:pt x="67448" y="30589"/>
                    </a:cubicBezTo>
                    <a:cubicBezTo>
                      <a:pt x="67448" y="30589"/>
                      <a:pt x="67415" y="30656"/>
                      <a:pt x="67448" y="30656"/>
                    </a:cubicBezTo>
                    <a:cubicBezTo>
                      <a:pt x="67540" y="30747"/>
                      <a:pt x="67762" y="30799"/>
                      <a:pt x="67972" y="30799"/>
                    </a:cubicBezTo>
                    <a:cubicBezTo>
                      <a:pt x="68144" y="30799"/>
                      <a:pt x="68307" y="30764"/>
                      <a:pt x="68382" y="30689"/>
                    </a:cubicBezTo>
                    <a:cubicBezTo>
                      <a:pt x="68716" y="30422"/>
                      <a:pt x="68849" y="29388"/>
                      <a:pt x="68682" y="29021"/>
                    </a:cubicBezTo>
                    <a:cubicBezTo>
                      <a:pt x="68416" y="28521"/>
                      <a:pt x="67215" y="28087"/>
                      <a:pt x="66714" y="27820"/>
                    </a:cubicBezTo>
                    <a:cubicBezTo>
                      <a:pt x="66447" y="27654"/>
                      <a:pt x="65847" y="27420"/>
                      <a:pt x="65714" y="27187"/>
                    </a:cubicBezTo>
                    <a:cubicBezTo>
                      <a:pt x="65580" y="27020"/>
                      <a:pt x="65513" y="26519"/>
                      <a:pt x="65614" y="26353"/>
                    </a:cubicBezTo>
                    <a:cubicBezTo>
                      <a:pt x="65847" y="26086"/>
                      <a:pt x="66581" y="26186"/>
                      <a:pt x="66914" y="26086"/>
                    </a:cubicBezTo>
                    <a:cubicBezTo>
                      <a:pt x="67281" y="26019"/>
                      <a:pt x="68082" y="26086"/>
                      <a:pt x="68349" y="25819"/>
                    </a:cubicBezTo>
                    <a:cubicBezTo>
                      <a:pt x="68782" y="25352"/>
                      <a:pt x="69016" y="23984"/>
                      <a:pt x="68749" y="23384"/>
                    </a:cubicBezTo>
                    <a:cubicBezTo>
                      <a:pt x="68582" y="22984"/>
                      <a:pt x="67748" y="22550"/>
                      <a:pt x="67381" y="22316"/>
                    </a:cubicBezTo>
                    <a:cubicBezTo>
                      <a:pt x="67081" y="22083"/>
                      <a:pt x="66381" y="21716"/>
                      <a:pt x="66214" y="21382"/>
                    </a:cubicBezTo>
                    <a:cubicBezTo>
                      <a:pt x="65780" y="20415"/>
                      <a:pt x="67415" y="17880"/>
                      <a:pt x="66581" y="17246"/>
                    </a:cubicBezTo>
                    <a:cubicBezTo>
                      <a:pt x="66453" y="17144"/>
                      <a:pt x="66297" y="17101"/>
                      <a:pt x="66119" y="17101"/>
                    </a:cubicBezTo>
                    <a:cubicBezTo>
                      <a:pt x="65138" y="17101"/>
                      <a:pt x="63516" y="18434"/>
                      <a:pt x="62611" y="18547"/>
                    </a:cubicBezTo>
                    <a:cubicBezTo>
                      <a:pt x="62483" y="18560"/>
                      <a:pt x="62282" y="18578"/>
                      <a:pt x="62070" y="18578"/>
                    </a:cubicBezTo>
                    <a:cubicBezTo>
                      <a:pt x="61731" y="18578"/>
                      <a:pt x="61367" y="18532"/>
                      <a:pt x="61244" y="18347"/>
                    </a:cubicBezTo>
                    <a:cubicBezTo>
                      <a:pt x="60777" y="17680"/>
                      <a:pt x="62411" y="15979"/>
                      <a:pt x="62044" y="15245"/>
                    </a:cubicBezTo>
                    <a:cubicBezTo>
                      <a:pt x="61436" y="14124"/>
                      <a:pt x="58647" y="13373"/>
                      <a:pt x="57244" y="13373"/>
                    </a:cubicBezTo>
                    <a:cubicBezTo>
                      <a:pt x="57185" y="13373"/>
                      <a:pt x="57128" y="13374"/>
                      <a:pt x="57074" y="13377"/>
                    </a:cubicBezTo>
                    <a:cubicBezTo>
                      <a:pt x="56407" y="13410"/>
                      <a:pt x="55173" y="14077"/>
                      <a:pt x="54772" y="14644"/>
                    </a:cubicBezTo>
                    <a:cubicBezTo>
                      <a:pt x="54105" y="15645"/>
                      <a:pt x="55006" y="18514"/>
                      <a:pt x="54172" y="19381"/>
                    </a:cubicBezTo>
                    <a:cubicBezTo>
                      <a:pt x="53438" y="20081"/>
                      <a:pt x="51036" y="19514"/>
                      <a:pt x="50203" y="20048"/>
                    </a:cubicBezTo>
                    <a:cubicBezTo>
                      <a:pt x="49435" y="20515"/>
                      <a:pt x="49035" y="22517"/>
                      <a:pt x="48268" y="22917"/>
                    </a:cubicBezTo>
                    <a:cubicBezTo>
                      <a:pt x="48055" y="23052"/>
                      <a:pt x="47617" y="23143"/>
                      <a:pt x="47235" y="23143"/>
                    </a:cubicBezTo>
                    <a:cubicBezTo>
                      <a:pt x="46959" y="23143"/>
                      <a:pt x="46712" y="23096"/>
                      <a:pt x="46600" y="22984"/>
                    </a:cubicBezTo>
                    <a:cubicBezTo>
                      <a:pt x="45899" y="22216"/>
                      <a:pt x="47701" y="19848"/>
                      <a:pt x="47167" y="19014"/>
                    </a:cubicBezTo>
                    <a:cubicBezTo>
                      <a:pt x="46667" y="18247"/>
                      <a:pt x="44432" y="18480"/>
                      <a:pt x="43665" y="18047"/>
                    </a:cubicBezTo>
                    <a:cubicBezTo>
                      <a:pt x="43198" y="17813"/>
                      <a:pt x="42264" y="17146"/>
                      <a:pt x="42030" y="16679"/>
                    </a:cubicBezTo>
                    <a:cubicBezTo>
                      <a:pt x="41696" y="16079"/>
                      <a:pt x="41330" y="14578"/>
                      <a:pt x="41663" y="14010"/>
                    </a:cubicBezTo>
                    <a:cubicBezTo>
                      <a:pt x="42564" y="12409"/>
                      <a:pt x="46733" y="11709"/>
                      <a:pt x="48501" y="11242"/>
                    </a:cubicBezTo>
                    <a:cubicBezTo>
                      <a:pt x="49091" y="11088"/>
                      <a:pt x="50311" y="10579"/>
                      <a:pt x="51132" y="10579"/>
                    </a:cubicBezTo>
                    <a:cubicBezTo>
                      <a:pt x="51379" y="10579"/>
                      <a:pt x="51590" y="10626"/>
                      <a:pt x="51737" y="10741"/>
                    </a:cubicBezTo>
                    <a:cubicBezTo>
                      <a:pt x="52171" y="11075"/>
                      <a:pt x="51403" y="12476"/>
                      <a:pt x="51770" y="12843"/>
                    </a:cubicBezTo>
                    <a:cubicBezTo>
                      <a:pt x="51949" y="13041"/>
                      <a:pt x="52411" y="13134"/>
                      <a:pt x="52833" y="13134"/>
                    </a:cubicBezTo>
                    <a:cubicBezTo>
                      <a:pt x="53121" y="13134"/>
                      <a:pt x="53390" y="13091"/>
                      <a:pt x="53538" y="13010"/>
                    </a:cubicBezTo>
                    <a:cubicBezTo>
                      <a:pt x="53738" y="12843"/>
                      <a:pt x="53572" y="12176"/>
                      <a:pt x="53838" y="12009"/>
                    </a:cubicBezTo>
                    <a:cubicBezTo>
                      <a:pt x="53916" y="11946"/>
                      <a:pt x="54028" y="11922"/>
                      <a:pt x="54159" y="11922"/>
                    </a:cubicBezTo>
                    <a:cubicBezTo>
                      <a:pt x="54518" y="11922"/>
                      <a:pt x="55022" y="12096"/>
                      <a:pt x="55369" y="12096"/>
                    </a:cubicBezTo>
                    <a:cubicBezTo>
                      <a:pt x="55496" y="12096"/>
                      <a:pt x="55603" y="12072"/>
                      <a:pt x="55673" y="12009"/>
                    </a:cubicBezTo>
                    <a:cubicBezTo>
                      <a:pt x="55740" y="11976"/>
                      <a:pt x="55773" y="11709"/>
                      <a:pt x="55740" y="11642"/>
                    </a:cubicBezTo>
                    <a:cubicBezTo>
                      <a:pt x="55673" y="11409"/>
                      <a:pt x="55106" y="11375"/>
                      <a:pt x="55006" y="11208"/>
                    </a:cubicBezTo>
                    <a:cubicBezTo>
                      <a:pt x="54873" y="10975"/>
                      <a:pt x="54739" y="10308"/>
                      <a:pt x="54939" y="10074"/>
                    </a:cubicBezTo>
                    <a:cubicBezTo>
                      <a:pt x="55035" y="9993"/>
                      <a:pt x="55174" y="9962"/>
                      <a:pt x="55338" y="9962"/>
                    </a:cubicBezTo>
                    <a:cubicBezTo>
                      <a:pt x="55828" y="9962"/>
                      <a:pt x="56539" y="10235"/>
                      <a:pt x="56996" y="10235"/>
                    </a:cubicBezTo>
                    <a:cubicBezTo>
                      <a:pt x="57075" y="10235"/>
                      <a:pt x="57146" y="10227"/>
                      <a:pt x="57208" y="10208"/>
                    </a:cubicBezTo>
                    <a:cubicBezTo>
                      <a:pt x="57675" y="10074"/>
                      <a:pt x="58375" y="9340"/>
                      <a:pt x="58742" y="9040"/>
                    </a:cubicBezTo>
                    <a:cubicBezTo>
                      <a:pt x="58775" y="9007"/>
                      <a:pt x="58775" y="8973"/>
                      <a:pt x="58842" y="8973"/>
                    </a:cubicBezTo>
                    <a:cubicBezTo>
                      <a:pt x="59009" y="8973"/>
                      <a:pt x="59176" y="8640"/>
                      <a:pt x="59276" y="8573"/>
                    </a:cubicBezTo>
                    <a:cubicBezTo>
                      <a:pt x="59821" y="8397"/>
                      <a:pt x="60690" y="8298"/>
                      <a:pt x="61571" y="8298"/>
                    </a:cubicBezTo>
                    <a:cubicBezTo>
                      <a:pt x="62523" y="8298"/>
                      <a:pt x="63490" y="8413"/>
                      <a:pt x="64079" y="8673"/>
                    </a:cubicBezTo>
                    <a:cubicBezTo>
                      <a:pt x="64713" y="8973"/>
                      <a:pt x="66081" y="10041"/>
                      <a:pt x="65914" y="10675"/>
                    </a:cubicBezTo>
                    <a:cubicBezTo>
                      <a:pt x="65547" y="12142"/>
                      <a:pt x="60076" y="11208"/>
                      <a:pt x="60076" y="12743"/>
                    </a:cubicBezTo>
                    <a:cubicBezTo>
                      <a:pt x="60076" y="14239"/>
                      <a:pt x="63684" y="15473"/>
                      <a:pt x="65804" y="15473"/>
                    </a:cubicBezTo>
                    <a:cubicBezTo>
                      <a:pt x="66189" y="15473"/>
                      <a:pt x="66525" y="15432"/>
                      <a:pt x="66781" y="15345"/>
                    </a:cubicBezTo>
                    <a:cubicBezTo>
                      <a:pt x="67381" y="15145"/>
                      <a:pt x="67415" y="13477"/>
                      <a:pt x="68015" y="13210"/>
                    </a:cubicBezTo>
                    <a:cubicBezTo>
                      <a:pt x="68032" y="13199"/>
                      <a:pt x="68055" y="13194"/>
                      <a:pt x="68083" y="13194"/>
                    </a:cubicBezTo>
                    <a:cubicBezTo>
                      <a:pt x="68221" y="13194"/>
                      <a:pt x="68471" y="13310"/>
                      <a:pt x="68582" y="13310"/>
                    </a:cubicBezTo>
                    <a:cubicBezTo>
                      <a:pt x="69098" y="13364"/>
                      <a:pt x="70010" y="13705"/>
                      <a:pt x="70638" y="13705"/>
                    </a:cubicBezTo>
                    <a:cubicBezTo>
                      <a:pt x="70782" y="13705"/>
                      <a:pt x="70911" y="13687"/>
                      <a:pt x="71017" y="13644"/>
                    </a:cubicBezTo>
                    <a:cubicBezTo>
                      <a:pt x="71551" y="13410"/>
                      <a:pt x="72518" y="12343"/>
                      <a:pt x="72352" y="11809"/>
                    </a:cubicBezTo>
                    <a:cubicBezTo>
                      <a:pt x="72185" y="11242"/>
                      <a:pt x="70550" y="11475"/>
                      <a:pt x="70250" y="10975"/>
                    </a:cubicBezTo>
                    <a:cubicBezTo>
                      <a:pt x="69917" y="10408"/>
                      <a:pt x="70884" y="9040"/>
                      <a:pt x="70584" y="8473"/>
                    </a:cubicBezTo>
                    <a:cubicBezTo>
                      <a:pt x="70417" y="8140"/>
                      <a:pt x="69616" y="7873"/>
                      <a:pt x="69283" y="7673"/>
                    </a:cubicBezTo>
                    <a:cubicBezTo>
                      <a:pt x="68049" y="6905"/>
                      <a:pt x="65680" y="5037"/>
                      <a:pt x="64246" y="4637"/>
                    </a:cubicBezTo>
                    <a:cubicBezTo>
                      <a:pt x="63621" y="4453"/>
                      <a:pt x="62610" y="4381"/>
                      <a:pt x="61634" y="4381"/>
                    </a:cubicBezTo>
                    <a:cubicBezTo>
                      <a:pt x="60839" y="4381"/>
                      <a:pt x="60066" y="4429"/>
                      <a:pt x="59543" y="4504"/>
                    </a:cubicBezTo>
                    <a:cubicBezTo>
                      <a:pt x="58775" y="4637"/>
                      <a:pt x="57208" y="4871"/>
                      <a:pt x="56741" y="5471"/>
                    </a:cubicBezTo>
                    <a:cubicBezTo>
                      <a:pt x="56240" y="6138"/>
                      <a:pt x="57208" y="8306"/>
                      <a:pt x="56507" y="8740"/>
                    </a:cubicBezTo>
                    <a:cubicBezTo>
                      <a:pt x="56375" y="8828"/>
                      <a:pt x="56191" y="8866"/>
                      <a:pt x="55980" y="8866"/>
                    </a:cubicBezTo>
                    <a:cubicBezTo>
                      <a:pt x="55234" y="8866"/>
                      <a:pt x="54151" y="8389"/>
                      <a:pt x="53838" y="7973"/>
                    </a:cubicBezTo>
                    <a:cubicBezTo>
                      <a:pt x="53538" y="7572"/>
                      <a:pt x="53438" y="6505"/>
                      <a:pt x="53672" y="6071"/>
                    </a:cubicBezTo>
                    <a:cubicBezTo>
                      <a:pt x="54039" y="5304"/>
                      <a:pt x="56774" y="5004"/>
                      <a:pt x="56574" y="4137"/>
                    </a:cubicBezTo>
                    <a:cubicBezTo>
                      <a:pt x="56414" y="3335"/>
                      <a:pt x="54808" y="3210"/>
                      <a:pt x="53439" y="3210"/>
                    </a:cubicBezTo>
                    <a:cubicBezTo>
                      <a:pt x="52813" y="3210"/>
                      <a:pt x="52237" y="3236"/>
                      <a:pt x="51870" y="3236"/>
                    </a:cubicBezTo>
                    <a:cubicBezTo>
                      <a:pt x="51503" y="3236"/>
                      <a:pt x="50736" y="3236"/>
                      <a:pt x="50436" y="3470"/>
                    </a:cubicBezTo>
                    <a:cubicBezTo>
                      <a:pt x="50102" y="3703"/>
                      <a:pt x="49502" y="4537"/>
                      <a:pt x="49669" y="4971"/>
                    </a:cubicBezTo>
                    <a:cubicBezTo>
                      <a:pt x="49836" y="5371"/>
                      <a:pt x="51203" y="5071"/>
                      <a:pt x="51403" y="5504"/>
                    </a:cubicBezTo>
                    <a:cubicBezTo>
                      <a:pt x="51604" y="5905"/>
                      <a:pt x="51203" y="6972"/>
                      <a:pt x="50836" y="7206"/>
                    </a:cubicBezTo>
                    <a:cubicBezTo>
                      <a:pt x="50720" y="7285"/>
                      <a:pt x="50565" y="7316"/>
                      <a:pt x="50386" y="7316"/>
                    </a:cubicBezTo>
                    <a:cubicBezTo>
                      <a:pt x="49734" y="7316"/>
                      <a:pt x="48758" y="6903"/>
                      <a:pt x="48128" y="6903"/>
                    </a:cubicBezTo>
                    <a:cubicBezTo>
                      <a:pt x="47988" y="6903"/>
                      <a:pt x="47866" y="6923"/>
                      <a:pt x="47767" y="6972"/>
                    </a:cubicBezTo>
                    <a:cubicBezTo>
                      <a:pt x="47501" y="7139"/>
                      <a:pt x="47434" y="7906"/>
                      <a:pt x="47167" y="8039"/>
                    </a:cubicBezTo>
                    <a:cubicBezTo>
                      <a:pt x="46804" y="8227"/>
                      <a:pt x="46188" y="8321"/>
                      <a:pt x="45523" y="8321"/>
                    </a:cubicBezTo>
                    <a:cubicBezTo>
                      <a:pt x="44414" y="8321"/>
                      <a:pt x="43168" y="8060"/>
                      <a:pt x="42731" y="7539"/>
                    </a:cubicBezTo>
                    <a:cubicBezTo>
                      <a:pt x="42364" y="7072"/>
                      <a:pt x="42897" y="5237"/>
                      <a:pt x="42764" y="5071"/>
                    </a:cubicBezTo>
                    <a:lnTo>
                      <a:pt x="42764" y="5071"/>
                    </a:lnTo>
                    <a:cubicBezTo>
                      <a:pt x="43017" y="5155"/>
                      <a:pt x="44745" y="5549"/>
                      <a:pt x="45739" y="5549"/>
                    </a:cubicBezTo>
                    <a:cubicBezTo>
                      <a:pt x="45922" y="5549"/>
                      <a:pt x="46080" y="5535"/>
                      <a:pt x="46200" y="5504"/>
                    </a:cubicBezTo>
                    <a:cubicBezTo>
                      <a:pt x="47067" y="5304"/>
                      <a:pt x="49168" y="4237"/>
                      <a:pt x="49168" y="3369"/>
                    </a:cubicBezTo>
                    <a:cubicBezTo>
                      <a:pt x="49168" y="3003"/>
                      <a:pt x="48234" y="2469"/>
                      <a:pt x="47834" y="2469"/>
                    </a:cubicBezTo>
                    <a:cubicBezTo>
                      <a:pt x="47167" y="2469"/>
                      <a:pt x="46366" y="3870"/>
                      <a:pt x="45699" y="4003"/>
                    </a:cubicBezTo>
                    <a:cubicBezTo>
                      <a:pt x="45548" y="4035"/>
                      <a:pt x="45365" y="4050"/>
                      <a:pt x="45163" y="4050"/>
                    </a:cubicBezTo>
                    <a:cubicBezTo>
                      <a:pt x="44295" y="4050"/>
                      <a:pt x="43078" y="3775"/>
                      <a:pt x="42564" y="3369"/>
                    </a:cubicBezTo>
                    <a:cubicBezTo>
                      <a:pt x="41897" y="2902"/>
                      <a:pt x="41696" y="1001"/>
                      <a:pt x="41029" y="534"/>
                    </a:cubicBezTo>
                    <a:cubicBezTo>
                      <a:pt x="40596" y="234"/>
                      <a:pt x="39862" y="67"/>
                      <a:pt x="390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9"/>
              <p:cNvSpPr/>
              <p:nvPr/>
            </p:nvSpPr>
            <p:spPr>
              <a:xfrm>
                <a:off x="4296575" y="2742525"/>
                <a:ext cx="1235075" cy="1752825"/>
              </a:xfrm>
              <a:custGeom>
                <a:avLst/>
                <a:gdLst/>
                <a:ahLst/>
                <a:cxnLst/>
                <a:rect l="l" t="t" r="r" b="b"/>
                <a:pathLst>
                  <a:path w="49403" h="70113" extrusionOk="0">
                    <a:moveTo>
                      <a:pt x="26578" y="0"/>
                    </a:moveTo>
                    <a:cubicBezTo>
                      <a:pt x="24870" y="0"/>
                      <a:pt x="22989" y="287"/>
                      <a:pt x="21883" y="429"/>
                    </a:cubicBezTo>
                    <a:cubicBezTo>
                      <a:pt x="21182" y="529"/>
                      <a:pt x="19948" y="1330"/>
                      <a:pt x="19214" y="1397"/>
                    </a:cubicBezTo>
                    <a:cubicBezTo>
                      <a:pt x="19131" y="1408"/>
                      <a:pt x="19037" y="1413"/>
                      <a:pt x="18936" y="1413"/>
                    </a:cubicBezTo>
                    <a:cubicBezTo>
                      <a:pt x="18102" y="1413"/>
                      <a:pt x="16729" y="1078"/>
                      <a:pt x="16045" y="930"/>
                    </a:cubicBezTo>
                    <a:cubicBezTo>
                      <a:pt x="15645" y="863"/>
                      <a:pt x="14878" y="563"/>
                      <a:pt x="14511" y="563"/>
                    </a:cubicBezTo>
                    <a:cubicBezTo>
                      <a:pt x="13377" y="663"/>
                      <a:pt x="11042" y="1263"/>
                      <a:pt x="10341" y="2164"/>
                    </a:cubicBezTo>
                    <a:cubicBezTo>
                      <a:pt x="9707" y="2931"/>
                      <a:pt x="10374" y="5266"/>
                      <a:pt x="9807" y="6100"/>
                    </a:cubicBezTo>
                    <a:cubicBezTo>
                      <a:pt x="8440" y="8068"/>
                      <a:pt x="2235" y="8435"/>
                      <a:pt x="1168" y="10570"/>
                    </a:cubicBezTo>
                    <a:cubicBezTo>
                      <a:pt x="868" y="11104"/>
                      <a:pt x="1034" y="12605"/>
                      <a:pt x="1501" y="13038"/>
                    </a:cubicBezTo>
                    <a:cubicBezTo>
                      <a:pt x="1589" y="13126"/>
                      <a:pt x="1742" y="13151"/>
                      <a:pt x="1920" y="13151"/>
                    </a:cubicBezTo>
                    <a:cubicBezTo>
                      <a:pt x="2161" y="13151"/>
                      <a:pt x="2450" y="13105"/>
                      <a:pt x="2686" y="13105"/>
                    </a:cubicBezTo>
                    <a:cubicBezTo>
                      <a:pt x="2874" y="13105"/>
                      <a:pt x="3029" y="13134"/>
                      <a:pt x="3103" y="13239"/>
                    </a:cubicBezTo>
                    <a:cubicBezTo>
                      <a:pt x="3303" y="13539"/>
                      <a:pt x="3136" y="14206"/>
                      <a:pt x="2869" y="14740"/>
                    </a:cubicBezTo>
                    <a:cubicBezTo>
                      <a:pt x="2769" y="15040"/>
                      <a:pt x="2536" y="15340"/>
                      <a:pt x="2369" y="15440"/>
                    </a:cubicBezTo>
                    <a:cubicBezTo>
                      <a:pt x="2135" y="15674"/>
                      <a:pt x="1368" y="15507"/>
                      <a:pt x="1168" y="15707"/>
                    </a:cubicBezTo>
                    <a:cubicBezTo>
                      <a:pt x="134" y="16774"/>
                      <a:pt x="0" y="20177"/>
                      <a:pt x="334" y="21611"/>
                    </a:cubicBezTo>
                    <a:cubicBezTo>
                      <a:pt x="934" y="24113"/>
                      <a:pt x="3970" y="28783"/>
                      <a:pt x="6171" y="30184"/>
                    </a:cubicBezTo>
                    <a:cubicBezTo>
                      <a:pt x="6630" y="30450"/>
                      <a:pt x="7631" y="30715"/>
                      <a:pt x="8401" y="30715"/>
                    </a:cubicBezTo>
                    <a:cubicBezTo>
                      <a:pt x="8695" y="30715"/>
                      <a:pt x="8956" y="30676"/>
                      <a:pt x="9140" y="30584"/>
                    </a:cubicBezTo>
                    <a:cubicBezTo>
                      <a:pt x="9274" y="30551"/>
                      <a:pt x="9274" y="30217"/>
                      <a:pt x="9374" y="30117"/>
                    </a:cubicBezTo>
                    <a:cubicBezTo>
                      <a:pt x="9559" y="30032"/>
                      <a:pt x="9780" y="29997"/>
                      <a:pt x="10026" y="29997"/>
                    </a:cubicBezTo>
                    <a:cubicBezTo>
                      <a:pt x="11284" y="29997"/>
                      <a:pt x="13206" y="30922"/>
                      <a:pt x="14405" y="30922"/>
                    </a:cubicBezTo>
                    <a:cubicBezTo>
                      <a:pt x="14539" y="30922"/>
                      <a:pt x="14664" y="30910"/>
                      <a:pt x="14778" y="30884"/>
                    </a:cubicBezTo>
                    <a:cubicBezTo>
                      <a:pt x="15278" y="30751"/>
                      <a:pt x="15978" y="29784"/>
                      <a:pt x="16479" y="29684"/>
                    </a:cubicBezTo>
                    <a:cubicBezTo>
                      <a:pt x="16657" y="29643"/>
                      <a:pt x="16890" y="29624"/>
                      <a:pt x="17148" y="29624"/>
                    </a:cubicBezTo>
                    <a:cubicBezTo>
                      <a:pt x="17951" y="29624"/>
                      <a:pt x="19010" y="29806"/>
                      <a:pt x="19514" y="30084"/>
                    </a:cubicBezTo>
                    <a:cubicBezTo>
                      <a:pt x="20015" y="30384"/>
                      <a:pt x="20482" y="31618"/>
                      <a:pt x="20982" y="31952"/>
                    </a:cubicBezTo>
                    <a:cubicBezTo>
                      <a:pt x="21949" y="32586"/>
                      <a:pt x="24818" y="32085"/>
                      <a:pt x="25452" y="33053"/>
                    </a:cubicBezTo>
                    <a:cubicBezTo>
                      <a:pt x="26219" y="34287"/>
                      <a:pt x="23951" y="37356"/>
                      <a:pt x="24051" y="38857"/>
                    </a:cubicBezTo>
                    <a:cubicBezTo>
                      <a:pt x="24284" y="41359"/>
                      <a:pt x="28221" y="45728"/>
                      <a:pt x="27954" y="48230"/>
                    </a:cubicBezTo>
                    <a:cubicBezTo>
                      <a:pt x="27787" y="49631"/>
                      <a:pt x="25118" y="51466"/>
                      <a:pt x="24651" y="52800"/>
                    </a:cubicBezTo>
                    <a:cubicBezTo>
                      <a:pt x="24451" y="53367"/>
                      <a:pt x="24351" y="54601"/>
                      <a:pt x="24518" y="55135"/>
                    </a:cubicBezTo>
                    <a:cubicBezTo>
                      <a:pt x="24685" y="55602"/>
                      <a:pt x="25352" y="56203"/>
                      <a:pt x="25852" y="56736"/>
                    </a:cubicBezTo>
                    <a:cubicBezTo>
                      <a:pt x="26119" y="56970"/>
                      <a:pt x="26286" y="57237"/>
                      <a:pt x="26353" y="57470"/>
                    </a:cubicBezTo>
                    <a:cubicBezTo>
                      <a:pt x="26719" y="58871"/>
                      <a:pt x="25352" y="61707"/>
                      <a:pt x="25619" y="63074"/>
                    </a:cubicBezTo>
                    <a:cubicBezTo>
                      <a:pt x="25652" y="63308"/>
                      <a:pt x="25785" y="63608"/>
                      <a:pt x="25952" y="63908"/>
                    </a:cubicBezTo>
                    <a:cubicBezTo>
                      <a:pt x="26519" y="64942"/>
                      <a:pt x="27687" y="66210"/>
                      <a:pt x="27854" y="67044"/>
                    </a:cubicBezTo>
                    <a:cubicBezTo>
                      <a:pt x="27987" y="67744"/>
                      <a:pt x="27453" y="69045"/>
                      <a:pt x="27186" y="70113"/>
                    </a:cubicBezTo>
                    <a:cubicBezTo>
                      <a:pt x="33458" y="64108"/>
                      <a:pt x="38628" y="56803"/>
                      <a:pt x="42364" y="48397"/>
                    </a:cubicBezTo>
                    <a:cubicBezTo>
                      <a:pt x="47868" y="36055"/>
                      <a:pt x="49402" y="22845"/>
                      <a:pt x="47501" y="10336"/>
                    </a:cubicBezTo>
                    <a:cubicBezTo>
                      <a:pt x="46534" y="10170"/>
                      <a:pt x="45666" y="9903"/>
                      <a:pt x="45066" y="9603"/>
                    </a:cubicBezTo>
                    <a:cubicBezTo>
                      <a:pt x="44065" y="9169"/>
                      <a:pt x="42931" y="7034"/>
                      <a:pt x="41897" y="6600"/>
                    </a:cubicBezTo>
                    <a:cubicBezTo>
                      <a:pt x="41374" y="6370"/>
                      <a:pt x="40327" y="6140"/>
                      <a:pt x="39446" y="6140"/>
                    </a:cubicBezTo>
                    <a:cubicBezTo>
                      <a:pt x="38922" y="6140"/>
                      <a:pt x="38456" y="6222"/>
                      <a:pt x="38194" y="6434"/>
                    </a:cubicBezTo>
                    <a:cubicBezTo>
                      <a:pt x="37794" y="6767"/>
                      <a:pt x="38361" y="8335"/>
                      <a:pt x="37894" y="8602"/>
                    </a:cubicBezTo>
                    <a:cubicBezTo>
                      <a:pt x="37831" y="8647"/>
                      <a:pt x="37739" y="8665"/>
                      <a:pt x="37631" y="8665"/>
                    </a:cubicBezTo>
                    <a:cubicBezTo>
                      <a:pt x="37342" y="8665"/>
                      <a:pt x="36946" y="8532"/>
                      <a:pt x="36727" y="8435"/>
                    </a:cubicBezTo>
                    <a:cubicBezTo>
                      <a:pt x="36393" y="8268"/>
                      <a:pt x="35959" y="7601"/>
                      <a:pt x="35626" y="7401"/>
                    </a:cubicBezTo>
                    <a:cubicBezTo>
                      <a:pt x="35192" y="7168"/>
                      <a:pt x="34625" y="6934"/>
                      <a:pt x="33958" y="6767"/>
                    </a:cubicBezTo>
                    <a:cubicBezTo>
                      <a:pt x="32223" y="6334"/>
                      <a:pt x="30055" y="5933"/>
                      <a:pt x="29488" y="4933"/>
                    </a:cubicBezTo>
                    <a:cubicBezTo>
                      <a:pt x="28954" y="4065"/>
                      <a:pt x="30689" y="1730"/>
                      <a:pt x="30022" y="930"/>
                    </a:cubicBezTo>
                    <a:cubicBezTo>
                      <a:pt x="29417" y="216"/>
                      <a:pt x="28063" y="0"/>
                      <a:pt x="26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9"/>
              <p:cNvSpPr/>
              <p:nvPr/>
            </p:nvSpPr>
            <p:spPr>
              <a:xfrm>
                <a:off x="3687800" y="2354550"/>
                <a:ext cx="119275" cy="62975"/>
              </a:xfrm>
              <a:custGeom>
                <a:avLst/>
                <a:gdLst/>
                <a:ahLst/>
                <a:cxnLst/>
                <a:rect l="l" t="t" r="r" b="b"/>
                <a:pathLst>
                  <a:path w="4771" h="2519" extrusionOk="0">
                    <a:moveTo>
                      <a:pt x="3130" y="0"/>
                    </a:moveTo>
                    <a:cubicBezTo>
                      <a:pt x="3056" y="0"/>
                      <a:pt x="2989" y="11"/>
                      <a:pt x="2936" y="37"/>
                    </a:cubicBezTo>
                    <a:cubicBezTo>
                      <a:pt x="2669" y="137"/>
                      <a:pt x="2636" y="904"/>
                      <a:pt x="2336" y="1038"/>
                    </a:cubicBezTo>
                    <a:cubicBezTo>
                      <a:pt x="2283" y="1060"/>
                      <a:pt x="2221" y="1070"/>
                      <a:pt x="2152" y="1070"/>
                    </a:cubicBezTo>
                    <a:cubicBezTo>
                      <a:pt x="1711" y="1070"/>
                      <a:pt x="990" y="669"/>
                      <a:pt x="548" y="669"/>
                    </a:cubicBezTo>
                    <a:cubicBezTo>
                      <a:pt x="450" y="669"/>
                      <a:pt x="365" y="689"/>
                      <a:pt x="301" y="737"/>
                    </a:cubicBezTo>
                    <a:cubicBezTo>
                      <a:pt x="101" y="904"/>
                      <a:pt x="1" y="1571"/>
                      <a:pt x="167" y="1772"/>
                    </a:cubicBezTo>
                    <a:cubicBezTo>
                      <a:pt x="201" y="1805"/>
                      <a:pt x="260" y="1812"/>
                      <a:pt x="327" y="1812"/>
                    </a:cubicBezTo>
                    <a:cubicBezTo>
                      <a:pt x="380" y="1812"/>
                      <a:pt x="438" y="1808"/>
                      <a:pt x="492" y="1808"/>
                    </a:cubicBezTo>
                    <a:cubicBezTo>
                      <a:pt x="572" y="1808"/>
                      <a:pt x="641" y="1818"/>
                      <a:pt x="668" y="1872"/>
                    </a:cubicBezTo>
                    <a:cubicBezTo>
                      <a:pt x="801" y="1938"/>
                      <a:pt x="501" y="2172"/>
                      <a:pt x="701" y="2372"/>
                    </a:cubicBezTo>
                    <a:cubicBezTo>
                      <a:pt x="812" y="2482"/>
                      <a:pt x="1034" y="2518"/>
                      <a:pt x="1270" y="2518"/>
                    </a:cubicBezTo>
                    <a:cubicBezTo>
                      <a:pt x="1532" y="2518"/>
                      <a:pt x="1811" y="2474"/>
                      <a:pt x="1969" y="2439"/>
                    </a:cubicBezTo>
                    <a:cubicBezTo>
                      <a:pt x="2202" y="2405"/>
                      <a:pt x="2669" y="2239"/>
                      <a:pt x="2803" y="2072"/>
                    </a:cubicBezTo>
                    <a:cubicBezTo>
                      <a:pt x="2969" y="1905"/>
                      <a:pt x="2936" y="1271"/>
                      <a:pt x="3136" y="1171"/>
                    </a:cubicBezTo>
                    <a:cubicBezTo>
                      <a:pt x="3174" y="1146"/>
                      <a:pt x="3227" y="1136"/>
                      <a:pt x="3288" y="1136"/>
                    </a:cubicBezTo>
                    <a:cubicBezTo>
                      <a:pt x="3490" y="1136"/>
                      <a:pt x="3789" y="1240"/>
                      <a:pt x="4003" y="1240"/>
                    </a:cubicBezTo>
                    <a:cubicBezTo>
                      <a:pt x="4068" y="1240"/>
                      <a:pt x="4126" y="1230"/>
                      <a:pt x="4170" y="1204"/>
                    </a:cubicBezTo>
                    <a:cubicBezTo>
                      <a:pt x="4370" y="1071"/>
                      <a:pt x="4771" y="637"/>
                      <a:pt x="4671" y="437"/>
                    </a:cubicBezTo>
                    <a:cubicBezTo>
                      <a:pt x="4604" y="237"/>
                      <a:pt x="4004" y="204"/>
                      <a:pt x="3770" y="104"/>
                    </a:cubicBezTo>
                    <a:cubicBezTo>
                      <a:pt x="3598" y="79"/>
                      <a:pt x="3336" y="0"/>
                      <a:pt x="3130" y="0"/>
                    </a:cubicBezTo>
                    <a:close/>
                  </a:path>
                </a:pathLst>
              </a:custGeom>
              <a:solidFill>
                <a:srgbClr val="2D4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9"/>
              <p:cNvSpPr/>
              <p:nvPr/>
            </p:nvSpPr>
            <p:spPr>
              <a:xfrm>
                <a:off x="2391875" y="1676150"/>
                <a:ext cx="2229950" cy="2839700"/>
              </a:xfrm>
              <a:custGeom>
                <a:avLst/>
                <a:gdLst/>
                <a:ahLst/>
                <a:cxnLst/>
                <a:rect l="l" t="t" r="r" b="b"/>
                <a:pathLst>
                  <a:path w="89198" h="113588" extrusionOk="0">
                    <a:moveTo>
                      <a:pt x="74814" y="1"/>
                    </a:moveTo>
                    <a:cubicBezTo>
                      <a:pt x="74717" y="1"/>
                      <a:pt x="74619" y="7"/>
                      <a:pt x="74521" y="20"/>
                    </a:cubicBezTo>
                    <a:lnTo>
                      <a:pt x="2169" y="8660"/>
                    </a:lnTo>
                    <a:cubicBezTo>
                      <a:pt x="935" y="8826"/>
                      <a:pt x="1" y="9927"/>
                      <a:pt x="167" y="11195"/>
                    </a:cubicBezTo>
                    <a:lnTo>
                      <a:pt x="12143" y="111567"/>
                    </a:lnTo>
                    <a:cubicBezTo>
                      <a:pt x="12296" y="112705"/>
                      <a:pt x="13273" y="113587"/>
                      <a:pt x="14391" y="113587"/>
                    </a:cubicBezTo>
                    <a:cubicBezTo>
                      <a:pt x="14486" y="113587"/>
                      <a:pt x="14582" y="113581"/>
                      <a:pt x="14678" y="113568"/>
                    </a:cubicBezTo>
                    <a:lnTo>
                      <a:pt x="87029" y="104929"/>
                    </a:lnTo>
                    <a:cubicBezTo>
                      <a:pt x="88297" y="104762"/>
                      <a:pt x="89198" y="103628"/>
                      <a:pt x="89031" y="102393"/>
                    </a:cubicBezTo>
                    <a:lnTo>
                      <a:pt x="77056" y="2022"/>
                    </a:lnTo>
                    <a:cubicBezTo>
                      <a:pt x="76902" y="884"/>
                      <a:pt x="75954" y="1"/>
                      <a:pt x="74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9"/>
              <p:cNvSpPr/>
              <p:nvPr/>
            </p:nvSpPr>
            <p:spPr>
              <a:xfrm>
                <a:off x="2546150" y="1790050"/>
                <a:ext cx="1993950" cy="2526000"/>
              </a:xfrm>
              <a:custGeom>
                <a:avLst/>
                <a:gdLst/>
                <a:ahLst/>
                <a:cxnLst/>
                <a:rect l="l" t="t" r="r" b="b"/>
                <a:pathLst>
                  <a:path w="79758" h="101040" extrusionOk="0">
                    <a:moveTo>
                      <a:pt x="67215" y="1"/>
                    </a:moveTo>
                    <a:lnTo>
                      <a:pt x="62679" y="468"/>
                    </a:lnTo>
                    <a:lnTo>
                      <a:pt x="1" y="6906"/>
                    </a:lnTo>
                    <a:lnTo>
                      <a:pt x="9574" y="85796"/>
                    </a:lnTo>
                    <a:lnTo>
                      <a:pt x="11409" y="101040"/>
                    </a:lnTo>
                    <a:lnTo>
                      <a:pt x="79758" y="91633"/>
                    </a:lnTo>
                    <a:lnTo>
                      <a:pt x="672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9"/>
              <p:cNvSpPr/>
              <p:nvPr/>
            </p:nvSpPr>
            <p:spPr>
              <a:xfrm>
                <a:off x="2756300" y="2105375"/>
                <a:ext cx="156800" cy="177550"/>
              </a:xfrm>
              <a:custGeom>
                <a:avLst/>
                <a:gdLst/>
                <a:ahLst/>
                <a:cxnLst/>
                <a:rect l="l" t="t" r="r" b="b"/>
                <a:pathLst>
                  <a:path w="6272" h="7102" extrusionOk="0">
                    <a:moveTo>
                      <a:pt x="2688" y="765"/>
                    </a:moveTo>
                    <a:cubicBezTo>
                      <a:pt x="3361" y="765"/>
                      <a:pt x="3877" y="909"/>
                      <a:pt x="4270" y="1198"/>
                    </a:cubicBezTo>
                    <a:cubicBezTo>
                      <a:pt x="4737" y="1565"/>
                      <a:pt x="5038" y="2198"/>
                      <a:pt x="5171" y="3132"/>
                    </a:cubicBezTo>
                    <a:cubicBezTo>
                      <a:pt x="5271" y="4033"/>
                      <a:pt x="5138" y="4734"/>
                      <a:pt x="4737" y="5234"/>
                    </a:cubicBezTo>
                    <a:cubicBezTo>
                      <a:pt x="4371" y="5701"/>
                      <a:pt x="3703" y="6001"/>
                      <a:pt x="2736" y="6101"/>
                    </a:cubicBezTo>
                    <a:lnTo>
                      <a:pt x="1635" y="6235"/>
                    </a:lnTo>
                    <a:lnTo>
                      <a:pt x="1001" y="931"/>
                    </a:lnTo>
                    <a:lnTo>
                      <a:pt x="2102" y="797"/>
                    </a:lnTo>
                    <a:cubicBezTo>
                      <a:pt x="2310" y="776"/>
                      <a:pt x="2505" y="765"/>
                      <a:pt x="2688" y="765"/>
                    </a:cubicBezTo>
                    <a:close/>
                    <a:moveTo>
                      <a:pt x="2833" y="0"/>
                    </a:moveTo>
                    <a:cubicBezTo>
                      <a:pt x="2542" y="0"/>
                      <a:pt x="2231" y="21"/>
                      <a:pt x="1902" y="64"/>
                    </a:cubicBezTo>
                    <a:lnTo>
                      <a:pt x="1" y="297"/>
                    </a:lnTo>
                    <a:lnTo>
                      <a:pt x="801" y="7102"/>
                    </a:lnTo>
                    <a:lnTo>
                      <a:pt x="2703" y="6868"/>
                    </a:lnTo>
                    <a:cubicBezTo>
                      <a:pt x="4004" y="6735"/>
                      <a:pt x="4938" y="6335"/>
                      <a:pt x="5505" y="5701"/>
                    </a:cubicBezTo>
                    <a:cubicBezTo>
                      <a:pt x="6072" y="5067"/>
                      <a:pt x="6272" y="4166"/>
                      <a:pt x="6138" y="2999"/>
                    </a:cubicBezTo>
                    <a:cubicBezTo>
                      <a:pt x="6005" y="1831"/>
                      <a:pt x="5571" y="1031"/>
                      <a:pt x="4904" y="531"/>
                    </a:cubicBezTo>
                    <a:cubicBezTo>
                      <a:pt x="4381" y="182"/>
                      <a:pt x="3691" y="0"/>
                      <a:pt x="2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9"/>
              <p:cNvSpPr/>
              <p:nvPr/>
            </p:nvSpPr>
            <p:spPr>
              <a:xfrm>
                <a:off x="2946450" y="2086925"/>
                <a:ext cx="43375" cy="173500"/>
              </a:xfrm>
              <a:custGeom>
                <a:avLst/>
                <a:gdLst/>
                <a:ahLst/>
                <a:cxnLst/>
                <a:rect l="l" t="t" r="r" b="b"/>
                <a:pathLst>
                  <a:path w="1735" h="6940" extrusionOk="0">
                    <a:moveTo>
                      <a:pt x="934" y="1"/>
                    </a:moveTo>
                    <a:lnTo>
                      <a:pt x="0" y="134"/>
                    </a:lnTo>
                    <a:lnTo>
                      <a:pt x="801" y="6939"/>
                    </a:lnTo>
                    <a:lnTo>
                      <a:pt x="1735" y="6839"/>
                    </a:lnTo>
                    <a:lnTo>
                      <a:pt x="9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9"/>
              <p:cNvSpPr/>
              <p:nvPr/>
            </p:nvSpPr>
            <p:spPr>
              <a:xfrm>
                <a:off x="3024825" y="2071925"/>
                <a:ext cx="156800" cy="181825"/>
              </a:xfrm>
              <a:custGeom>
                <a:avLst/>
                <a:gdLst/>
                <a:ahLst/>
                <a:cxnLst/>
                <a:rect l="l" t="t" r="r" b="b"/>
                <a:pathLst>
                  <a:path w="6272" h="7273" extrusionOk="0">
                    <a:moveTo>
                      <a:pt x="2436" y="968"/>
                    </a:moveTo>
                    <a:lnTo>
                      <a:pt x="4104" y="4237"/>
                    </a:lnTo>
                    <a:lnTo>
                      <a:pt x="1569" y="4504"/>
                    </a:lnTo>
                    <a:lnTo>
                      <a:pt x="2436" y="968"/>
                    </a:lnTo>
                    <a:close/>
                    <a:moveTo>
                      <a:pt x="2836" y="1"/>
                    </a:moveTo>
                    <a:lnTo>
                      <a:pt x="1802" y="134"/>
                    </a:lnTo>
                    <a:lnTo>
                      <a:pt x="1" y="7272"/>
                    </a:lnTo>
                    <a:lnTo>
                      <a:pt x="968" y="7139"/>
                    </a:lnTo>
                    <a:lnTo>
                      <a:pt x="1402" y="5304"/>
                    </a:lnTo>
                    <a:lnTo>
                      <a:pt x="4471" y="4937"/>
                    </a:lnTo>
                    <a:lnTo>
                      <a:pt x="5305" y="6639"/>
                    </a:lnTo>
                    <a:lnTo>
                      <a:pt x="6272" y="650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9"/>
              <p:cNvSpPr/>
              <p:nvPr/>
            </p:nvSpPr>
            <p:spPr>
              <a:xfrm>
                <a:off x="3195775" y="2052150"/>
                <a:ext cx="137625" cy="178250"/>
              </a:xfrm>
              <a:custGeom>
                <a:avLst/>
                <a:gdLst/>
                <a:ahLst/>
                <a:cxnLst/>
                <a:rect l="l" t="t" r="r" b="b"/>
                <a:pathLst>
                  <a:path w="5505" h="7130" extrusionOk="0">
                    <a:moveTo>
                      <a:pt x="2698" y="779"/>
                    </a:moveTo>
                    <a:cubicBezTo>
                      <a:pt x="3002" y="779"/>
                      <a:pt x="3258" y="823"/>
                      <a:pt x="3437" y="925"/>
                    </a:cubicBezTo>
                    <a:cubicBezTo>
                      <a:pt x="3670" y="1092"/>
                      <a:pt x="3804" y="1325"/>
                      <a:pt x="3837" y="1659"/>
                    </a:cubicBezTo>
                    <a:cubicBezTo>
                      <a:pt x="3904" y="2026"/>
                      <a:pt x="3804" y="2293"/>
                      <a:pt x="3604" y="2493"/>
                    </a:cubicBezTo>
                    <a:cubicBezTo>
                      <a:pt x="3403" y="2693"/>
                      <a:pt x="3103" y="2793"/>
                      <a:pt x="2636" y="2860"/>
                    </a:cubicBezTo>
                    <a:lnTo>
                      <a:pt x="1269" y="3026"/>
                    </a:lnTo>
                    <a:lnTo>
                      <a:pt x="1035" y="958"/>
                    </a:lnTo>
                    <a:lnTo>
                      <a:pt x="2403" y="792"/>
                    </a:lnTo>
                    <a:cubicBezTo>
                      <a:pt x="2505" y="784"/>
                      <a:pt x="2604" y="779"/>
                      <a:pt x="2698" y="779"/>
                    </a:cubicBezTo>
                    <a:close/>
                    <a:moveTo>
                      <a:pt x="3198" y="3568"/>
                    </a:moveTo>
                    <a:cubicBezTo>
                      <a:pt x="3520" y="3568"/>
                      <a:pt x="3773" y="3637"/>
                      <a:pt x="3970" y="3760"/>
                    </a:cubicBezTo>
                    <a:cubicBezTo>
                      <a:pt x="4237" y="3927"/>
                      <a:pt x="4404" y="4227"/>
                      <a:pt x="4437" y="4661"/>
                    </a:cubicBezTo>
                    <a:cubicBezTo>
                      <a:pt x="4504" y="5095"/>
                      <a:pt x="4404" y="5428"/>
                      <a:pt x="4204" y="5662"/>
                    </a:cubicBezTo>
                    <a:cubicBezTo>
                      <a:pt x="4004" y="5895"/>
                      <a:pt x="3637" y="6029"/>
                      <a:pt x="3137" y="6095"/>
                    </a:cubicBezTo>
                    <a:lnTo>
                      <a:pt x="1669" y="6262"/>
                    </a:lnTo>
                    <a:lnTo>
                      <a:pt x="1369" y="3760"/>
                    </a:lnTo>
                    <a:lnTo>
                      <a:pt x="2836" y="3594"/>
                    </a:lnTo>
                    <a:cubicBezTo>
                      <a:pt x="2966" y="3576"/>
                      <a:pt x="3086" y="3568"/>
                      <a:pt x="3198" y="3568"/>
                    </a:cubicBezTo>
                    <a:close/>
                    <a:moveTo>
                      <a:pt x="2843" y="0"/>
                    </a:moveTo>
                    <a:cubicBezTo>
                      <a:pt x="2693" y="0"/>
                      <a:pt x="2535" y="9"/>
                      <a:pt x="2369" y="24"/>
                    </a:cubicBezTo>
                    <a:lnTo>
                      <a:pt x="1" y="325"/>
                    </a:lnTo>
                    <a:lnTo>
                      <a:pt x="835" y="7129"/>
                    </a:lnTo>
                    <a:lnTo>
                      <a:pt x="3270" y="6829"/>
                    </a:lnTo>
                    <a:cubicBezTo>
                      <a:pt x="4037" y="6762"/>
                      <a:pt x="4604" y="6529"/>
                      <a:pt x="4971" y="6129"/>
                    </a:cubicBezTo>
                    <a:cubicBezTo>
                      <a:pt x="5371" y="5762"/>
                      <a:pt x="5505" y="5261"/>
                      <a:pt x="5438" y="4661"/>
                    </a:cubicBezTo>
                    <a:cubicBezTo>
                      <a:pt x="5371" y="4194"/>
                      <a:pt x="5205" y="3827"/>
                      <a:pt x="4904" y="3527"/>
                    </a:cubicBezTo>
                    <a:cubicBezTo>
                      <a:pt x="4638" y="3260"/>
                      <a:pt x="4271" y="3093"/>
                      <a:pt x="3804" y="3060"/>
                    </a:cubicBezTo>
                    <a:cubicBezTo>
                      <a:pt x="4171" y="2960"/>
                      <a:pt x="4437" y="2760"/>
                      <a:pt x="4604" y="2493"/>
                    </a:cubicBezTo>
                    <a:cubicBezTo>
                      <a:pt x="4771" y="2226"/>
                      <a:pt x="4804" y="1892"/>
                      <a:pt x="4771" y="1459"/>
                    </a:cubicBezTo>
                    <a:cubicBezTo>
                      <a:pt x="4704" y="925"/>
                      <a:pt x="4471" y="525"/>
                      <a:pt x="4037" y="291"/>
                    </a:cubicBezTo>
                    <a:cubicBezTo>
                      <a:pt x="3731" y="87"/>
                      <a:pt x="3328" y="0"/>
                      <a:pt x="2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9"/>
              <p:cNvSpPr/>
              <p:nvPr/>
            </p:nvSpPr>
            <p:spPr>
              <a:xfrm>
                <a:off x="3366750" y="2026900"/>
                <a:ext cx="130100" cy="183475"/>
              </a:xfrm>
              <a:custGeom>
                <a:avLst/>
                <a:gdLst/>
                <a:ahLst/>
                <a:cxnLst/>
                <a:rect l="l" t="t" r="r" b="b"/>
                <a:pathLst>
                  <a:path w="5204" h="7339" extrusionOk="0">
                    <a:moveTo>
                      <a:pt x="4303" y="0"/>
                    </a:moveTo>
                    <a:lnTo>
                      <a:pt x="0" y="501"/>
                    </a:lnTo>
                    <a:lnTo>
                      <a:pt x="834" y="7339"/>
                    </a:lnTo>
                    <a:lnTo>
                      <a:pt x="5204" y="6805"/>
                    </a:lnTo>
                    <a:lnTo>
                      <a:pt x="5137" y="6038"/>
                    </a:lnTo>
                    <a:lnTo>
                      <a:pt x="1635" y="6438"/>
                    </a:lnTo>
                    <a:lnTo>
                      <a:pt x="1368" y="3970"/>
                    </a:lnTo>
                    <a:lnTo>
                      <a:pt x="4603" y="3603"/>
                    </a:lnTo>
                    <a:lnTo>
                      <a:pt x="4503" y="2802"/>
                    </a:lnTo>
                    <a:lnTo>
                      <a:pt x="1268" y="3203"/>
                    </a:lnTo>
                    <a:lnTo>
                      <a:pt x="1034" y="1168"/>
                    </a:lnTo>
                    <a:lnTo>
                      <a:pt x="4403" y="767"/>
                    </a:lnTo>
                    <a:lnTo>
                      <a:pt x="43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9"/>
              <p:cNvSpPr/>
              <p:nvPr/>
            </p:nvSpPr>
            <p:spPr>
              <a:xfrm>
                <a:off x="3501000" y="2006875"/>
                <a:ext cx="146800" cy="180150"/>
              </a:xfrm>
              <a:custGeom>
                <a:avLst/>
                <a:gdLst/>
                <a:ahLst/>
                <a:cxnLst/>
                <a:rect l="l" t="t" r="r" b="b"/>
                <a:pathLst>
                  <a:path w="5872" h="7206" extrusionOk="0">
                    <a:moveTo>
                      <a:pt x="5771" y="1"/>
                    </a:moveTo>
                    <a:lnTo>
                      <a:pt x="1" y="668"/>
                    </a:lnTo>
                    <a:lnTo>
                      <a:pt x="101" y="1435"/>
                    </a:lnTo>
                    <a:lnTo>
                      <a:pt x="2536" y="1168"/>
                    </a:lnTo>
                    <a:lnTo>
                      <a:pt x="3236" y="7206"/>
                    </a:lnTo>
                    <a:lnTo>
                      <a:pt x="4170" y="7106"/>
                    </a:lnTo>
                    <a:lnTo>
                      <a:pt x="3470" y="1035"/>
                    </a:lnTo>
                    <a:lnTo>
                      <a:pt x="5872" y="768"/>
                    </a:lnTo>
                    <a:lnTo>
                      <a:pt x="57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9"/>
              <p:cNvSpPr/>
              <p:nvPr/>
            </p:nvSpPr>
            <p:spPr>
              <a:xfrm>
                <a:off x="3677800" y="1989375"/>
                <a:ext cx="130950" cy="183475"/>
              </a:xfrm>
              <a:custGeom>
                <a:avLst/>
                <a:gdLst/>
                <a:ahLst/>
                <a:cxnLst/>
                <a:rect l="l" t="t" r="r" b="b"/>
                <a:pathLst>
                  <a:path w="5238" h="7339" extrusionOk="0">
                    <a:moveTo>
                      <a:pt x="4337" y="0"/>
                    </a:moveTo>
                    <a:lnTo>
                      <a:pt x="0" y="534"/>
                    </a:lnTo>
                    <a:lnTo>
                      <a:pt x="834" y="7339"/>
                    </a:lnTo>
                    <a:lnTo>
                      <a:pt x="5237" y="6838"/>
                    </a:lnTo>
                    <a:lnTo>
                      <a:pt x="5137" y="6038"/>
                    </a:lnTo>
                    <a:lnTo>
                      <a:pt x="1668" y="6471"/>
                    </a:lnTo>
                    <a:lnTo>
                      <a:pt x="1368" y="4003"/>
                    </a:lnTo>
                    <a:lnTo>
                      <a:pt x="4604" y="3603"/>
                    </a:lnTo>
                    <a:lnTo>
                      <a:pt x="4504" y="2836"/>
                    </a:lnTo>
                    <a:lnTo>
                      <a:pt x="1268" y="3202"/>
                    </a:lnTo>
                    <a:lnTo>
                      <a:pt x="1034" y="1201"/>
                    </a:lnTo>
                    <a:lnTo>
                      <a:pt x="4404" y="801"/>
                    </a:lnTo>
                    <a:lnTo>
                      <a:pt x="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9"/>
              <p:cNvSpPr/>
              <p:nvPr/>
            </p:nvSpPr>
            <p:spPr>
              <a:xfrm>
                <a:off x="3832075" y="1973525"/>
                <a:ext cx="133450" cy="179100"/>
              </a:xfrm>
              <a:custGeom>
                <a:avLst/>
                <a:gdLst/>
                <a:ahLst/>
                <a:cxnLst/>
                <a:rect l="l" t="t" r="r" b="b"/>
                <a:pathLst>
                  <a:path w="5338" h="7164" extrusionOk="0">
                    <a:moveTo>
                      <a:pt x="3236" y="0"/>
                    </a:moveTo>
                    <a:cubicBezTo>
                      <a:pt x="2903" y="0"/>
                      <a:pt x="2569" y="0"/>
                      <a:pt x="2235" y="34"/>
                    </a:cubicBezTo>
                    <a:cubicBezTo>
                      <a:pt x="1502" y="134"/>
                      <a:pt x="934" y="367"/>
                      <a:pt x="534" y="768"/>
                    </a:cubicBezTo>
                    <a:cubicBezTo>
                      <a:pt x="167" y="1168"/>
                      <a:pt x="0" y="1668"/>
                      <a:pt x="101" y="2269"/>
                    </a:cubicBezTo>
                    <a:cubicBezTo>
                      <a:pt x="134" y="2802"/>
                      <a:pt x="334" y="3169"/>
                      <a:pt x="701" y="3436"/>
                    </a:cubicBezTo>
                    <a:cubicBezTo>
                      <a:pt x="1035" y="3703"/>
                      <a:pt x="1568" y="3836"/>
                      <a:pt x="2269" y="3903"/>
                    </a:cubicBezTo>
                    <a:lnTo>
                      <a:pt x="2836" y="3937"/>
                    </a:lnTo>
                    <a:cubicBezTo>
                      <a:pt x="3303" y="3970"/>
                      <a:pt x="3670" y="4070"/>
                      <a:pt x="3903" y="4237"/>
                    </a:cubicBezTo>
                    <a:cubicBezTo>
                      <a:pt x="4137" y="4404"/>
                      <a:pt x="4270" y="4670"/>
                      <a:pt x="4304" y="5004"/>
                    </a:cubicBezTo>
                    <a:cubicBezTo>
                      <a:pt x="4337" y="5371"/>
                      <a:pt x="4237" y="5704"/>
                      <a:pt x="3970" y="5938"/>
                    </a:cubicBezTo>
                    <a:cubicBezTo>
                      <a:pt x="3703" y="6171"/>
                      <a:pt x="3336" y="6338"/>
                      <a:pt x="2802" y="6372"/>
                    </a:cubicBezTo>
                    <a:cubicBezTo>
                      <a:pt x="2662" y="6397"/>
                      <a:pt x="2527" y="6408"/>
                      <a:pt x="2391" y="6408"/>
                    </a:cubicBezTo>
                    <a:cubicBezTo>
                      <a:pt x="2171" y="6408"/>
                      <a:pt x="1949" y="6379"/>
                      <a:pt x="1702" y="6338"/>
                    </a:cubicBezTo>
                    <a:cubicBezTo>
                      <a:pt x="1335" y="6305"/>
                      <a:pt x="968" y="6171"/>
                      <a:pt x="568" y="6005"/>
                    </a:cubicBezTo>
                    <a:lnTo>
                      <a:pt x="568" y="6005"/>
                    </a:lnTo>
                    <a:lnTo>
                      <a:pt x="668" y="6972"/>
                    </a:lnTo>
                    <a:cubicBezTo>
                      <a:pt x="1068" y="7072"/>
                      <a:pt x="1468" y="7105"/>
                      <a:pt x="1835" y="7139"/>
                    </a:cubicBezTo>
                    <a:cubicBezTo>
                      <a:pt x="2019" y="7155"/>
                      <a:pt x="2202" y="7164"/>
                      <a:pt x="2377" y="7164"/>
                    </a:cubicBezTo>
                    <a:cubicBezTo>
                      <a:pt x="2552" y="7164"/>
                      <a:pt x="2719" y="7155"/>
                      <a:pt x="2869" y="7139"/>
                    </a:cubicBezTo>
                    <a:cubicBezTo>
                      <a:pt x="3736" y="7039"/>
                      <a:pt x="4370" y="6772"/>
                      <a:pt x="4771" y="6405"/>
                    </a:cubicBezTo>
                    <a:cubicBezTo>
                      <a:pt x="5171" y="6005"/>
                      <a:pt x="5338" y="5471"/>
                      <a:pt x="5271" y="4804"/>
                    </a:cubicBezTo>
                    <a:cubicBezTo>
                      <a:pt x="5204" y="4270"/>
                      <a:pt x="4971" y="3836"/>
                      <a:pt x="4604" y="3536"/>
                    </a:cubicBezTo>
                    <a:cubicBezTo>
                      <a:pt x="4237" y="3236"/>
                      <a:pt x="3703" y="3069"/>
                      <a:pt x="3003" y="3036"/>
                    </a:cubicBezTo>
                    <a:lnTo>
                      <a:pt x="2436" y="2969"/>
                    </a:lnTo>
                    <a:cubicBezTo>
                      <a:pt x="1902" y="2936"/>
                      <a:pt x="1568" y="2869"/>
                      <a:pt x="1368" y="2736"/>
                    </a:cubicBezTo>
                    <a:cubicBezTo>
                      <a:pt x="1168" y="2602"/>
                      <a:pt x="1035" y="2402"/>
                      <a:pt x="1001" y="2069"/>
                    </a:cubicBezTo>
                    <a:cubicBezTo>
                      <a:pt x="968" y="1735"/>
                      <a:pt x="1068" y="1435"/>
                      <a:pt x="1301" y="1201"/>
                    </a:cubicBezTo>
                    <a:cubicBezTo>
                      <a:pt x="1568" y="968"/>
                      <a:pt x="1935" y="834"/>
                      <a:pt x="2436" y="768"/>
                    </a:cubicBezTo>
                    <a:cubicBezTo>
                      <a:pt x="2560" y="754"/>
                      <a:pt x="2684" y="746"/>
                      <a:pt x="2811" y="746"/>
                    </a:cubicBezTo>
                    <a:cubicBezTo>
                      <a:pt x="2990" y="746"/>
                      <a:pt x="3174" y="762"/>
                      <a:pt x="3370" y="801"/>
                    </a:cubicBezTo>
                    <a:cubicBezTo>
                      <a:pt x="3670" y="834"/>
                      <a:pt x="4037" y="934"/>
                      <a:pt x="4404" y="1034"/>
                    </a:cubicBezTo>
                    <a:lnTo>
                      <a:pt x="4270" y="134"/>
                    </a:lnTo>
                    <a:cubicBezTo>
                      <a:pt x="3937" y="67"/>
                      <a:pt x="3570" y="34"/>
                      <a:pt x="3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9"/>
              <p:cNvSpPr/>
              <p:nvPr/>
            </p:nvSpPr>
            <p:spPr>
              <a:xfrm>
                <a:off x="2761300" y="2227875"/>
                <a:ext cx="1389350" cy="182650"/>
              </a:xfrm>
              <a:custGeom>
                <a:avLst/>
                <a:gdLst/>
                <a:ahLst/>
                <a:cxnLst/>
                <a:rect l="l" t="t" r="r" b="b"/>
                <a:pathLst>
                  <a:path w="55574" h="7306" extrusionOk="0">
                    <a:moveTo>
                      <a:pt x="55507" y="0"/>
                    </a:moveTo>
                    <a:lnTo>
                      <a:pt x="1" y="6605"/>
                    </a:lnTo>
                    <a:lnTo>
                      <a:pt x="101" y="7306"/>
                    </a:lnTo>
                    <a:lnTo>
                      <a:pt x="55574" y="701"/>
                    </a:lnTo>
                    <a:lnTo>
                      <a:pt x="5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9"/>
              <p:cNvSpPr/>
              <p:nvPr/>
            </p:nvSpPr>
            <p:spPr>
              <a:xfrm>
                <a:off x="2778000" y="2586075"/>
                <a:ext cx="161800" cy="152725"/>
              </a:xfrm>
              <a:custGeom>
                <a:avLst/>
                <a:gdLst/>
                <a:ahLst/>
                <a:cxnLst/>
                <a:rect l="l" t="t" r="r" b="b"/>
                <a:pathLst>
                  <a:path w="6472" h="6109" extrusionOk="0">
                    <a:moveTo>
                      <a:pt x="3185" y="0"/>
                    </a:moveTo>
                    <a:cubicBezTo>
                      <a:pt x="3081" y="0"/>
                      <a:pt x="2975" y="5"/>
                      <a:pt x="2869" y="16"/>
                    </a:cubicBezTo>
                    <a:cubicBezTo>
                      <a:pt x="1201" y="249"/>
                      <a:pt x="0" y="1717"/>
                      <a:pt x="200" y="3385"/>
                    </a:cubicBezTo>
                    <a:cubicBezTo>
                      <a:pt x="386" y="4934"/>
                      <a:pt x="1693" y="6108"/>
                      <a:pt x="3214" y="6108"/>
                    </a:cubicBezTo>
                    <a:cubicBezTo>
                      <a:pt x="3331" y="6108"/>
                      <a:pt x="3450" y="6101"/>
                      <a:pt x="3569" y="6087"/>
                    </a:cubicBezTo>
                    <a:cubicBezTo>
                      <a:pt x="5237" y="5853"/>
                      <a:pt x="6471" y="4352"/>
                      <a:pt x="6238" y="2684"/>
                    </a:cubicBezTo>
                    <a:cubicBezTo>
                      <a:pt x="6050" y="1123"/>
                      <a:pt x="4723" y="0"/>
                      <a:pt x="3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9"/>
              <p:cNvSpPr/>
              <p:nvPr/>
            </p:nvSpPr>
            <p:spPr>
              <a:xfrm>
                <a:off x="3029825" y="2471375"/>
                <a:ext cx="1207575" cy="196825"/>
              </a:xfrm>
              <a:custGeom>
                <a:avLst/>
                <a:gdLst/>
                <a:ahLst/>
                <a:cxnLst/>
                <a:rect l="l" t="t" r="r" b="b"/>
                <a:pathLst>
                  <a:path w="48303" h="7873" extrusionOk="0">
                    <a:moveTo>
                      <a:pt x="48035" y="1"/>
                    </a:moveTo>
                    <a:lnTo>
                      <a:pt x="1" y="5738"/>
                    </a:lnTo>
                    <a:lnTo>
                      <a:pt x="268" y="7873"/>
                    </a:lnTo>
                    <a:lnTo>
                      <a:pt x="48302" y="2169"/>
                    </a:lnTo>
                    <a:lnTo>
                      <a:pt x="480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9"/>
              <p:cNvSpPr/>
              <p:nvPr/>
            </p:nvSpPr>
            <p:spPr>
              <a:xfrm>
                <a:off x="2811350" y="2871275"/>
                <a:ext cx="161800" cy="151900"/>
              </a:xfrm>
              <a:custGeom>
                <a:avLst/>
                <a:gdLst/>
                <a:ahLst/>
                <a:cxnLst/>
                <a:rect l="l" t="t" r="r" b="b"/>
                <a:pathLst>
                  <a:path w="6472" h="6076" extrusionOk="0">
                    <a:moveTo>
                      <a:pt x="3186" y="0"/>
                    </a:moveTo>
                    <a:cubicBezTo>
                      <a:pt x="3081" y="0"/>
                      <a:pt x="2975" y="5"/>
                      <a:pt x="2869" y="16"/>
                    </a:cubicBezTo>
                    <a:cubicBezTo>
                      <a:pt x="1201" y="216"/>
                      <a:pt x="0" y="1717"/>
                      <a:pt x="200" y="3385"/>
                    </a:cubicBezTo>
                    <a:cubicBezTo>
                      <a:pt x="386" y="4931"/>
                      <a:pt x="1689" y="6076"/>
                      <a:pt x="3206" y="6076"/>
                    </a:cubicBezTo>
                    <a:cubicBezTo>
                      <a:pt x="3326" y="6076"/>
                      <a:pt x="3447" y="6068"/>
                      <a:pt x="3570" y="6054"/>
                    </a:cubicBezTo>
                    <a:cubicBezTo>
                      <a:pt x="5237" y="5854"/>
                      <a:pt x="6472" y="4353"/>
                      <a:pt x="6238" y="2685"/>
                    </a:cubicBezTo>
                    <a:cubicBezTo>
                      <a:pt x="6051" y="1123"/>
                      <a:pt x="4723" y="0"/>
                      <a:pt x="31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9"/>
              <p:cNvSpPr/>
              <p:nvPr/>
            </p:nvSpPr>
            <p:spPr>
              <a:xfrm>
                <a:off x="3063200" y="2756575"/>
                <a:ext cx="1207550" cy="196850"/>
              </a:xfrm>
              <a:custGeom>
                <a:avLst/>
                <a:gdLst/>
                <a:ahLst/>
                <a:cxnLst/>
                <a:rect l="l" t="t" r="r" b="b"/>
                <a:pathLst>
                  <a:path w="48302" h="7874" extrusionOk="0">
                    <a:moveTo>
                      <a:pt x="48034" y="1"/>
                    </a:moveTo>
                    <a:lnTo>
                      <a:pt x="0" y="5705"/>
                    </a:lnTo>
                    <a:lnTo>
                      <a:pt x="267" y="7873"/>
                    </a:lnTo>
                    <a:lnTo>
                      <a:pt x="48301" y="2136"/>
                    </a:lnTo>
                    <a:lnTo>
                      <a:pt x="480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9"/>
              <p:cNvSpPr/>
              <p:nvPr/>
            </p:nvSpPr>
            <p:spPr>
              <a:xfrm>
                <a:off x="2845525" y="3155650"/>
                <a:ext cx="161825" cy="151900"/>
              </a:xfrm>
              <a:custGeom>
                <a:avLst/>
                <a:gdLst/>
                <a:ahLst/>
                <a:cxnLst/>
                <a:rect l="l" t="t" r="r" b="b"/>
                <a:pathLst>
                  <a:path w="6473" h="6076" extrusionOk="0">
                    <a:moveTo>
                      <a:pt x="3186" y="0"/>
                    </a:moveTo>
                    <a:cubicBezTo>
                      <a:pt x="3082" y="0"/>
                      <a:pt x="2976" y="5"/>
                      <a:pt x="2870" y="16"/>
                    </a:cubicBezTo>
                    <a:cubicBezTo>
                      <a:pt x="1202" y="216"/>
                      <a:pt x="1" y="1717"/>
                      <a:pt x="201" y="3385"/>
                    </a:cubicBezTo>
                    <a:cubicBezTo>
                      <a:pt x="418" y="4931"/>
                      <a:pt x="1723" y="6075"/>
                      <a:pt x="3240" y="6075"/>
                    </a:cubicBezTo>
                    <a:cubicBezTo>
                      <a:pt x="3360" y="6075"/>
                      <a:pt x="3481" y="6068"/>
                      <a:pt x="3604" y="6054"/>
                    </a:cubicBezTo>
                    <a:cubicBezTo>
                      <a:pt x="5271" y="5853"/>
                      <a:pt x="6472" y="4352"/>
                      <a:pt x="6272" y="2684"/>
                    </a:cubicBezTo>
                    <a:cubicBezTo>
                      <a:pt x="6053" y="1123"/>
                      <a:pt x="4724" y="0"/>
                      <a:pt x="31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9"/>
              <p:cNvSpPr/>
              <p:nvPr/>
            </p:nvSpPr>
            <p:spPr>
              <a:xfrm>
                <a:off x="3098225" y="3040950"/>
                <a:ext cx="1206700" cy="196825"/>
              </a:xfrm>
              <a:custGeom>
                <a:avLst/>
                <a:gdLst/>
                <a:ahLst/>
                <a:cxnLst/>
                <a:rect l="l" t="t" r="r" b="b"/>
                <a:pathLst>
                  <a:path w="48268" h="7873" extrusionOk="0">
                    <a:moveTo>
                      <a:pt x="48001" y="1"/>
                    </a:moveTo>
                    <a:lnTo>
                      <a:pt x="0" y="5705"/>
                    </a:lnTo>
                    <a:lnTo>
                      <a:pt x="234" y="7873"/>
                    </a:lnTo>
                    <a:lnTo>
                      <a:pt x="48268" y="2135"/>
                    </a:lnTo>
                    <a:lnTo>
                      <a:pt x="48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9"/>
              <p:cNvSpPr/>
              <p:nvPr/>
            </p:nvSpPr>
            <p:spPr>
              <a:xfrm>
                <a:off x="2878900" y="3440000"/>
                <a:ext cx="161800" cy="152075"/>
              </a:xfrm>
              <a:custGeom>
                <a:avLst/>
                <a:gdLst/>
                <a:ahLst/>
                <a:cxnLst/>
                <a:rect l="l" t="t" r="r" b="b"/>
                <a:pathLst>
                  <a:path w="6472" h="6083" extrusionOk="0">
                    <a:moveTo>
                      <a:pt x="3186" y="1"/>
                    </a:moveTo>
                    <a:cubicBezTo>
                      <a:pt x="3081" y="1"/>
                      <a:pt x="2975" y="6"/>
                      <a:pt x="2869" y="17"/>
                    </a:cubicBezTo>
                    <a:cubicBezTo>
                      <a:pt x="1201" y="217"/>
                      <a:pt x="0" y="1718"/>
                      <a:pt x="200" y="3386"/>
                    </a:cubicBezTo>
                    <a:cubicBezTo>
                      <a:pt x="415" y="4917"/>
                      <a:pt x="1698" y="6083"/>
                      <a:pt x="3197" y="6083"/>
                    </a:cubicBezTo>
                    <a:cubicBezTo>
                      <a:pt x="3331" y="6083"/>
                      <a:pt x="3466" y="6073"/>
                      <a:pt x="3603" y="6054"/>
                    </a:cubicBezTo>
                    <a:cubicBezTo>
                      <a:pt x="5271" y="5854"/>
                      <a:pt x="6472" y="4353"/>
                      <a:pt x="6271" y="2685"/>
                    </a:cubicBezTo>
                    <a:cubicBezTo>
                      <a:pt x="6053" y="1124"/>
                      <a:pt x="4723" y="1"/>
                      <a:pt x="3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9"/>
              <p:cNvSpPr/>
              <p:nvPr/>
            </p:nvSpPr>
            <p:spPr>
              <a:xfrm>
                <a:off x="3131575" y="3325325"/>
                <a:ext cx="1206725" cy="196825"/>
              </a:xfrm>
              <a:custGeom>
                <a:avLst/>
                <a:gdLst/>
                <a:ahLst/>
                <a:cxnLst/>
                <a:rect l="l" t="t" r="r" b="b"/>
                <a:pathLst>
                  <a:path w="48269" h="7873" extrusionOk="0">
                    <a:moveTo>
                      <a:pt x="48001" y="0"/>
                    </a:moveTo>
                    <a:lnTo>
                      <a:pt x="0" y="5738"/>
                    </a:lnTo>
                    <a:lnTo>
                      <a:pt x="234" y="7873"/>
                    </a:lnTo>
                    <a:lnTo>
                      <a:pt x="48268" y="2169"/>
                    </a:lnTo>
                    <a:lnTo>
                      <a:pt x="48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9"/>
              <p:cNvSpPr/>
              <p:nvPr/>
            </p:nvSpPr>
            <p:spPr>
              <a:xfrm>
                <a:off x="2913075" y="3724375"/>
                <a:ext cx="161825" cy="152750"/>
              </a:xfrm>
              <a:custGeom>
                <a:avLst/>
                <a:gdLst/>
                <a:ahLst/>
                <a:cxnLst/>
                <a:rect l="l" t="t" r="r" b="b"/>
                <a:pathLst>
                  <a:path w="6473" h="6110" extrusionOk="0">
                    <a:moveTo>
                      <a:pt x="3220" y="1"/>
                    </a:moveTo>
                    <a:cubicBezTo>
                      <a:pt x="3115" y="1"/>
                      <a:pt x="3009" y="6"/>
                      <a:pt x="2903" y="17"/>
                    </a:cubicBezTo>
                    <a:cubicBezTo>
                      <a:pt x="1235" y="250"/>
                      <a:pt x="1" y="1751"/>
                      <a:pt x="234" y="3419"/>
                    </a:cubicBezTo>
                    <a:cubicBezTo>
                      <a:pt x="420" y="4965"/>
                      <a:pt x="1723" y="6109"/>
                      <a:pt x="3240" y="6109"/>
                    </a:cubicBezTo>
                    <a:cubicBezTo>
                      <a:pt x="3360" y="6109"/>
                      <a:pt x="3481" y="6102"/>
                      <a:pt x="3603" y="6088"/>
                    </a:cubicBezTo>
                    <a:cubicBezTo>
                      <a:pt x="5271" y="5854"/>
                      <a:pt x="6472" y="4353"/>
                      <a:pt x="6272" y="2685"/>
                    </a:cubicBezTo>
                    <a:cubicBezTo>
                      <a:pt x="6085" y="1124"/>
                      <a:pt x="4757" y="1"/>
                      <a:pt x="3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9"/>
              <p:cNvSpPr/>
              <p:nvPr/>
            </p:nvSpPr>
            <p:spPr>
              <a:xfrm>
                <a:off x="3165775" y="3609700"/>
                <a:ext cx="1206700" cy="196825"/>
              </a:xfrm>
              <a:custGeom>
                <a:avLst/>
                <a:gdLst/>
                <a:ahLst/>
                <a:cxnLst/>
                <a:rect l="l" t="t" r="r" b="b"/>
                <a:pathLst>
                  <a:path w="48268" h="7873" extrusionOk="0">
                    <a:moveTo>
                      <a:pt x="48034" y="0"/>
                    </a:moveTo>
                    <a:lnTo>
                      <a:pt x="0" y="5738"/>
                    </a:lnTo>
                    <a:lnTo>
                      <a:pt x="234" y="7873"/>
                    </a:lnTo>
                    <a:lnTo>
                      <a:pt x="48268" y="2168"/>
                    </a:lnTo>
                    <a:lnTo>
                      <a:pt x="480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9"/>
              <p:cNvSpPr/>
              <p:nvPr/>
            </p:nvSpPr>
            <p:spPr>
              <a:xfrm>
                <a:off x="2820525" y="1530975"/>
                <a:ext cx="1079950" cy="442575"/>
              </a:xfrm>
              <a:custGeom>
                <a:avLst/>
                <a:gdLst/>
                <a:ahLst/>
                <a:cxnLst/>
                <a:rect l="l" t="t" r="r" b="b"/>
                <a:pathLst>
                  <a:path w="43198" h="17703" extrusionOk="0">
                    <a:moveTo>
                      <a:pt x="20367" y="1347"/>
                    </a:moveTo>
                    <a:cubicBezTo>
                      <a:pt x="21223" y="1347"/>
                      <a:pt x="21956" y="1985"/>
                      <a:pt x="22049" y="2825"/>
                    </a:cubicBezTo>
                    <a:cubicBezTo>
                      <a:pt x="22183" y="3759"/>
                      <a:pt x="21516" y="4626"/>
                      <a:pt x="20615" y="4693"/>
                    </a:cubicBezTo>
                    <a:cubicBezTo>
                      <a:pt x="20535" y="4705"/>
                      <a:pt x="20455" y="4710"/>
                      <a:pt x="20377" y="4710"/>
                    </a:cubicBezTo>
                    <a:cubicBezTo>
                      <a:pt x="19543" y="4710"/>
                      <a:pt x="18836" y="4082"/>
                      <a:pt x="18714" y="3259"/>
                    </a:cubicBezTo>
                    <a:cubicBezTo>
                      <a:pt x="18614" y="2291"/>
                      <a:pt x="19214" y="1457"/>
                      <a:pt x="20181" y="1357"/>
                    </a:cubicBezTo>
                    <a:cubicBezTo>
                      <a:pt x="20244" y="1351"/>
                      <a:pt x="20306" y="1347"/>
                      <a:pt x="20367" y="1347"/>
                    </a:cubicBezTo>
                    <a:close/>
                    <a:moveTo>
                      <a:pt x="20491" y="1"/>
                    </a:moveTo>
                    <a:cubicBezTo>
                      <a:pt x="20345" y="1"/>
                      <a:pt x="20197" y="8"/>
                      <a:pt x="20048" y="23"/>
                    </a:cubicBezTo>
                    <a:cubicBezTo>
                      <a:pt x="17713" y="323"/>
                      <a:pt x="16045" y="2391"/>
                      <a:pt x="16345" y="4760"/>
                    </a:cubicBezTo>
                    <a:cubicBezTo>
                      <a:pt x="16379" y="4993"/>
                      <a:pt x="16412" y="5193"/>
                      <a:pt x="16479" y="5427"/>
                    </a:cubicBezTo>
                    <a:lnTo>
                      <a:pt x="16145" y="5460"/>
                    </a:lnTo>
                    <a:cubicBezTo>
                      <a:pt x="14844" y="5627"/>
                      <a:pt x="13877" y="6795"/>
                      <a:pt x="14044" y="8095"/>
                    </a:cubicBezTo>
                    <a:lnTo>
                      <a:pt x="14177" y="9163"/>
                    </a:lnTo>
                    <a:lnTo>
                      <a:pt x="2902" y="10497"/>
                    </a:lnTo>
                    <a:cubicBezTo>
                      <a:pt x="2035" y="10564"/>
                      <a:pt x="1335" y="11031"/>
                      <a:pt x="834" y="11631"/>
                    </a:cubicBezTo>
                    <a:cubicBezTo>
                      <a:pt x="300" y="12298"/>
                      <a:pt x="0" y="13166"/>
                      <a:pt x="67" y="14066"/>
                    </a:cubicBezTo>
                    <a:lnTo>
                      <a:pt x="501" y="17702"/>
                    </a:lnTo>
                    <a:lnTo>
                      <a:pt x="43198" y="12632"/>
                    </a:lnTo>
                    <a:lnTo>
                      <a:pt x="42731" y="9096"/>
                    </a:lnTo>
                    <a:cubicBezTo>
                      <a:pt x="42597" y="8129"/>
                      <a:pt x="42097" y="7328"/>
                      <a:pt x="41396" y="6828"/>
                    </a:cubicBezTo>
                    <a:cubicBezTo>
                      <a:pt x="40909" y="6449"/>
                      <a:pt x="40268" y="6224"/>
                      <a:pt x="39598" y="6224"/>
                    </a:cubicBezTo>
                    <a:cubicBezTo>
                      <a:pt x="39442" y="6224"/>
                      <a:pt x="39285" y="6236"/>
                      <a:pt x="39128" y="6261"/>
                    </a:cubicBezTo>
                    <a:lnTo>
                      <a:pt x="27853" y="7562"/>
                    </a:lnTo>
                    <a:lnTo>
                      <a:pt x="27720" y="6494"/>
                    </a:lnTo>
                    <a:cubicBezTo>
                      <a:pt x="27653" y="5961"/>
                      <a:pt x="27386" y="5460"/>
                      <a:pt x="27020" y="5060"/>
                    </a:cubicBezTo>
                    <a:lnTo>
                      <a:pt x="27020" y="5027"/>
                    </a:lnTo>
                    <a:cubicBezTo>
                      <a:pt x="26986" y="4993"/>
                      <a:pt x="26953" y="4960"/>
                      <a:pt x="26853" y="4893"/>
                    </a:cubicBezTo>
                    <a:cubicBezTo>
                      <a:pt x="26486" y="4626"/>
                      <a:pt x="26052" y="4460"/>
                      <a:pt x="25619" y="4426"/>
                    </a:cubicBezTo>
                    <a:lnTo>
                      <a:pt x="25118" y="4426"/>
                    </a:lnTo>
                    <a:lnTo>
                      <a:pt x="24785" y="4460"/>
                    </a:lnTo>
                    <a:lnTo>
                      <a:pt x="24785" y="3759"/>
                    </a:lnTo>
                    <a:cubicBezTo>
                      <a:pt x="24504" y="1573"/>
                      <a:pt x="22644" y="1"/>
                      <a:pt x="20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9"/>
              <p:cNvSpPr/>
              <p:nvPr/>
            </p:nvSpPr>
            <p:spPr>
              <a:xfrm>
                <a:off x="2818025" y="1702500"/>
                <a:ext cx="1081625" cy="274375"/>
              </a:xfrm>
              <a:custGeom>
                <a:avLst/>
                <a:gdLst/>
                <a:ahLst/>
                <a:cxnLst/>
                <a:rect l="l" t="t" r="r" b="b"/>
                <a:pathLst>
                  <a:path w="43265" h="10975" extrusionOk="0">
                    <a:moveTo>
                      <a:pt x="41496" y="0"/>
                    </a:moveTo>
                    <a:lnTo>
                      <a:pt x="42297" y="5037"/>
                    </a:lnTo>
                    <a:lnTo>
                      <a:pt x="1468" y="9974"/>
                    </a:lnTo>
                    <a:lnTo>
                      <a:pt x="901" y="4870"/>
                    </a:lnTo>
                    <a:cubicBezTo>
                      <a:pt x="300" y="5538"/>
                      <a:pt x="0" y="6438"/>
                      <a:pt x="134" y="7339"/>
                    </a:cubicBezTo>
                    <a:lnTo>
                      <a:pt x="567" y="10975"/>
                    </a:lnTo>
                    <a:lnTo>
                      <a:pt x="43264" y="5904"/>
                    </a:lnTo>
                    <a:lnTo>
                      <a:pt x="42831" y="2269"/>
                    </a:lnTo>
                    <a:cubicBezTo>
                      <a:pt x="42731" y="1335"/>
                      <a:pt x="42230" y="501"/>
                      <a:pt x="41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9"/>
              <p:cNvSpPr/>
              <p:nvPr/>
            </p:nvSpPr>
            <p:spPr>
              <a:xfrm>
                <a:off x="3291700" y="1601600"/>
                <a:ext cx="86750" cy="59650"/>
              </a:xfrm>
              <a:custGeom>
                <a:avLst/>
                <a:gdLst/>
                <a:ahLst/>
                <a:cxnLst/>
                <a:rect l="l" t="t" r="r" b="b"/>
                <a:pathLst>
                  <a:path w="3470" h="2386" extrusionOk="0">
                    <a:moveTo>
                      <a:pt x="3202" y="0"/>
                    </a:moveTo>
                    <a:cubicBezTo>
                      <a:pt x="3336" y="934"/>
                      <a:pt x="2669" y="1768"/>
                      <a:pt x="1768" y="1868"/>
                    </a:cubicBezTo>
                    <a:cubicBezTo>
                      <a:pt x="1694" y="1878"/>
                      <a:pt x="1621" y="1882"/>
                      <a:pt x="1548" y="1882"/>
                    </a:cubicBezTo>
                    <a:cubicBezTo>
                      <a:pt x="869" y="1882"/>
                      <a:pt x="271" y="1470"/>
                      <a:pt x="0" y="867"/>
                    </a:cubicBezTo>
                    <a:lnTo>
                      <a:pt x="0" y="867"/>
                    </a:lnTo>
                    <a:cubicBezTo>
                      <a:pt x="92" y="1752"/>
                      <a:pt x="797" y="2385"/>
                      <a:pt x="1631" y="2385"/>
                    </a:cubicBezTo>
                    <a:cubicBezTo>
                      <a:pt x="1709" y="2385"/>
                      <a:pt x="1788" y="2380"/>
                      <a:pt x="1868" y="2368"/>
                    </a:cubicBezTo>
                    <a:cubicBezTo>
                      <a:pt x="2802" y="2235"/>
                      <a:pt x="3469" y="1401"/>
                      <a:pt x="3336" y="500"/>
                    </a:cubicBezTo>
                    <a:lnTo>
                      <a:pt x="3202" y="0"/>
                    </a:lnTo>
                    <a:close/>
                  </a:path>
                </a:pathLst>
              </a:custGeom>
              <a:solidFill>
                <a:srgbClr val="806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9"/>
              <p:cNvSpPr/>
              <p:nvPr/>
            </p:nvSpPr>
            <p:spPr>
              <a:xfrm>
                <a:off x="3520175" y="1686550"/>
                <a:ext cx="368625" cy="65175"/>
              </a:xfrm>
              <a:custGeom>
                <a:avLst/>
                <a:gdLst/>
                <a:ahLst/>
                <a:cxnLst/>
                <a:rect l="l" t="t" r="r" b="b"/>
                <a:pathLst>
                  <a:path w="14745" h="2607" extrusionOk="0">
                    <a:moveTo>
                      <a:pt x="11645" y="1"/>
                    </a:moveTo>
                    <a:cubicBezTo>
                      <a:pt x="11490" y="1"/>
                      <a:pt x="11333" y="13"/>
                      <a:pt x="11176" y="38"/>
                    </a:cubicBezTo>
                    <a:lnTo>
                      <a:pt x="1" y="1339"/>
                    </a:lnTo>
                    <a:lnTo>
                      <a:pt x="34" y="1872"/>
                    </a:lnTo>
                    <a:lnTo>
                      <a:pt x="11309" y="538"/>
                    </a:lnTo>
                    <a:cubicBezTo>
                      <a:pt x="11449" y="521"/>
                      <a:pt x="11588" y="513"/>
                      <a:pt x="11724" y="513"/>
                    </a:cubicBezTo>
                    <a:cubicBezTo>
                      <a:pt x="12398" y="513"/>
                      <a:pt x="13022" y="717"/>
                      <a:pt x="13577" y="1105"/>
                    </a:cubicBezTo>
                    <a:cubicBezTo>
                      <a:pt x="14078" y="1472"/>
                      <a:pt x="14511" y="1973"/>
                      <a:pt x="14745" y="2606"/>
                    </a:cubicBezTo>
                    <a:cubicBezTo>
                      <a:pt x="14578" y="1772"/>
                      <a:pt x="14144" y="1072"/>
                      <a:pt x="13477" y="605"/>
                    </a:cubicBezTo>
                    <a:cubicBezTo>
                      <a:pt x="12963" y="226"/>
                      <a:pt x="12316" y="1"/>
                      <a:pt x="116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9"/>
              <p:cNvSpPr/>
              <p:nvPr/>
            </p:nvSpPr>
            <p:spPr>
              <a:xfrm>
                <a:off x="3442625" y="1641625"/>
                <a:ext cx="70075" cy="48375"/>
              </a:xfrm>
              <a:custGeom>
                <a:avLst/>
                <a:gdLst/>
                <a:ahLst/>
                <a:cxnLst/>
                <a:rect l="l" t="t" r="r" b="b"/>
                <a:pathLst>
                  <a:path w="2803" h="1935" extrusionOk="0">
                    <a:moveTo>
                      <a:pt x="234" y="0"/>
                    </a:moveTo>
                    <a:lnTo>
                      <a:pt x="1" y="34"/>
                    </a:lnTo>
                    <a:lnTo>
                      <a:pt x="1" y="534"/>
                    </a:lnTo>
                    <a:lnTo>
                      <a:pt x="334" y="501"/>
                    </a:lnTo>
                    <a:cubicBezTo>
                      <a:pt x="445" y="501"/>
                      <a:pt x="557" y="471"/>
                      <a:pt x="668" y="471"/>
                    </a:cubicBezTo>
                    <a:cubicBezTo>
                      <a:pt x="723" y="471"/>
                      <a:pt x="779" y="478"/>
                      <a:pt x="835" y="501"/>
                    </a:cubicBezTo>
                    <a:cubicBezTo>
                      <a:pt x="1302" y="534"/>
                      <a:pt x="1769" y="701"/>
                      <a:pt x="2102" y="1001"/>
                    </a:cubicBezTo>
                    <a:cubicBezTo>
                      <a:pt x="2136" y="1034"/>
                      <a:pt x="2236" y="1068"/>
                      <a:pt x="2269" y="1101"/>
                    </a:cubicBezTo>
                    <a:lnTo>
                      <a:pt x="2269" y="1168"/>
                    </a:lnTo>
                    <a:cubicBezTo>
                      <a:pt x="2469" y="1368"/>
                      <a:pt x="2669" y="1668"/>
                      <a:pt x="2803" y="1935"/>
                    </a:cubicBezTo>
                    <a:cubicBezTo>
                      <a:pt x="2736" y="1435"/>
                      <a:pt x="2469" y="1001"/>
                      <a:pt x="2136" y="667"/>
                    </a:cubicBezTo>
                    <a:lnTo>
                      <a:pt x="2136" y="601"/>
                    </a:lnTo>
                    <a:cubicBezTo>
                      <a:pt x="2102" y="567"/>
                      <a:pt x="2069" y="534"/>
                      <a:pt x="1969" y="501"/>
                    </a:cubicBezTo>
                    <a:cubicBezTo>
                      <a:pt x="1602" y="200"/>
                      <a:pt x="1168" y="34"/>
                      <a:pt x="735" y="0"/>
                    </a:cubicBezTo>
                    <a:close/>
                  </a:path>
                </a:pathLst>
              </a:custGeom>
              <a:solidFill>
                <a:srgbClr val="806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9"/>
              <p:cNvSpPr/>
              <p:nvPr/>
            </p:nvSpPr>
            <p:spPr>
              <a:xfrm>
                <a:off x="2820525" y="1534250"/>
                <a:ext cx="617125" cy="442625"/>
              </a:xfrm>
              <a:custGeom>
                <a:avLst/>
                <a:gdLst/>
                <a:ahLst/>
                <a:cxnLst/>
                <a:rect l="l" t="t" r="r" b="b"/>
                <a:pathLst>
                  <a:path w="24685" h="17705" extrusionOk="0">
                    <a:moveTo>
                      <a:pt x="20510" y="1"/>
                    </a:moveTo>
                    <a:cubicBezTo>
                      <a:pt x="20357" y="1"/>
                      <a:pt x="20203" y="9"/>
                      <a:pt x="20048" y="25"/>
                    </a:cubicBezTo>
                    <a:cubicBezTo>
                      <a:pt x="17713" y="326"/>
                      <a:pt x="16045" y="2394"/>
                      <a:pt x="16345" y="4729"/>
                    </a:cubicBezTo>
                    <a:cubicBezTo>
                      <a:pt x="16379" y="4996"/>
                      <a:pt x="16445" y="5196"/>
                      <a:pt x="16479" y="5396"/>
                    </a:cubicBezTo>
                    <a:lnTo>
                      <a:pt x="16145" y="5463"/>
                    </a:lnTo>
                    <a:cubicBezTo>
                      <a:pt x="14844" y="5629"/>
                      <a:pt x="13877" y="6797"/>
                      <a:pt x="14044" y="8065"/>
                    </a:cubicBezTo>
                    <a:lnTo>
                      <a:pt x="14177" y="9165"/>
                    </a:lnTo>
                    <a:lnTo>
                      <a:pt x="2936" y="10500"/>
                    </a:lnTo>
                    <a:cubicBezTo>
                      <a:pt x="2035" y="10566"/>
                      <a:pt x="1335" y="11033"/>
                      <a:pt x="834" y="11634"/>
                    </a:cubicBezTo>
                    <a:cubicBezTo>
                      <a:pt x="300" y="12301"/>
                      <a:pt x="0" y="13168"/>
                      <a:pt x="100" y="14069"/>
                    </a:cubicBezTo>
                    <a:lnTo>
                      <a:pt x="501" y="17705"/>
                    </a:lnTo>
                    <a:lnTo>
                      <a:pt x="601" y="17705"/>
                    </a:lnTo>
                    <a:lnTo>
                      <a:pt x="200" y="14569"/>
                    </a:lnTo>
                    <a:cubicBezTo>
                      <a:pt x="100" y="13669"/>
                      <a:pt x="367" y="12801"/>
                      <a:pt x="968" y="12134"/>
                    </a:cubicBezTo>
                    <a:cubicBezTo>
                      <a:pt x="1468" y="11500"/>
                      <a:pt x="2202" y="11067"/>
                      <a:pt x="3036" y="11000"/>
                    </a:cubicBezTo>
                    <a:lnTo>
                      <a:pt x="14310" y="9666"/>
                    </a:lnTo>
                    <a:lnTo>
                      <a:pt x="14177" y="8565"/>
                    </a:lnTo>
                    <a:cubicBezTo>
                      <a:pt x="14010" y="7297"/>
                      <a:pt x="14978" y="6063"/>
                      <a:pt x="16279" y="5963"/>
                    </a:cubicBezTo>
                    <a:lnTo>
                      <a:pt x="16612" y="5896"/>
                    </a:lnTo>
                    <a:cubicBezTo>
                      <a:pt x="16545" y="5696"/>
                      <a:pt x="16479" y="5463"/>
                      <a:pt x="16479" y="5229"/>
                    </a:cubicBezTo>
                    <a:cubicBezTo>
                      <a:pt x="16178" y="2894"/>
                      <a:pt x="17846" y="826"/>
                      <a:pt x="20181" y="526"/>
                    </a:cubicBezTo>
                    <a:cubicBezTo>
                      <a:pt x="20348" y="506"/>
                      <a:pt x="20514" y="497"/>
                      <a:pt x="20678" y="497"/>
                    </a:cubicBezTo>
                    <a:cubicBezTo>
                      <a:pt x="22480" y="497"/>
                      <a:pt x="24073" y="1646"/>
                      <a:pt x="24685" y="3328"/>
                    </a:cubicBezTo>
                    <a:cubicBezTo>
                      <a:pt x="24251" y="1377"/>
                      <a:pt x="22495" y="1"/>
                      <a:pt x="205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9"/>
              <p:cNvSpPr/>
              <p:nvPr/>
            </p:nvSpPr>
            <p:spPr>
              <a:xfrm>
                <a:off x="1703900" y="3248600"/>
                <a:ext cx="1426025" cy="1615125"/>
              </a:xfrm>
              <a:custGeom>
                <a:avLst/>
                <a:gdLst/>
                <a:ahLst/>
                <a:cxnLst/>
                <a:rect l="l" t="t" r="r" b="b"/>
                <a:pathLst>
                  <a:path w="57041" h="64605" extrusionOk="0">
                    <a:moveTo>
                      <a:pt x="25318" y="1"/>
                    </a:moveTo>
                    <a:lnTo>
                      <a:pt x="4203" y="9574"/>
                    </a:lnTo>
                    <a:cubicBezTo>
                      <a:pt x="4203" y="9574"/>
                      <a:pt x="4970" y="10675"/>
                      <a:pt x="5537" y="12076"/>
                    </a:cubicBezTo>
                    <a:cubicBezTo>
                      <a:pt x="5537" y="12176"/>
                      <a:pt x="5604" y="12276"/>
                      <a:pt x="5637" y="12343"/>
                    </a:cubicBezTo>
                    <a:cubicBezTo>
                      <a:pt x="6271" y="13977"/>
                      <a:pt x="6538" y="15879"/>
                      <a:pt x="5304" y="17180"/>
                    </a:cubicBezTo>
                    <a:cubicBezTo>
                      <a:pt x="0" y="22717"/>
                      <a:pt x="2368" y="27954"/>
                      <a:pt x="2835" y="28788"/>
                    </a:cubicBezTo>
                    <a:cubicBezTo>
                      <a:pt x="2869" y="28855"/>
                      <a:pt x="2935" y="28888"/>
                      <a:pt x="2935" y="28888"/>
                    </a:cubicBezTo>
                    <a:cubicBezTo>
                      <a:pt x="2935" y="28888"/>
                      <a:pt x="3636" y="30522"/>
                      <a:pt x="4803" y="33058"/>
                    </a:cubicBezTo>
                    <a:cubicBezTo>
                      <a:pt x="6938" y="37861"/>
                      <a:pt x="10541" y="45900"/>
                      <a:pt x="13676" y="52805"/>
                    </a:cubicBezTo>
                    <a:cubicBezTo>
                      <a:pt x="15111" y="55974"/>
                      <a:pt x="16478" y="58876"/>
                      <a:pt x="17513" y="61144"/>
                    </a:cubicBezTo>
                    <a:cubicBezTo>
                      <a:pt x="17980" y="62078"/>
                      <a:pt x="18480" y="62745"/>
                      <a:pt x="19147" y="63313"/>
                    </a:cubicBezTo>
                    <a:cubicBezTo>
                      <a:pt x="20342" y="64292"/>
                      <a:pt x="21931" y="64605"/>
                      <a:pt x="23975" y="64605"/>
                    </a:cubicBezTo>
                    <a:cubicBezTo>
                      <a:pt x="24784" y="64605"/>
                      <a:pt x="25664" y="64556"/>
                      <a:pt x="26619" y="64480"/>
                    </a:cubicBezTo>
                    <a:cubicBezTo>
                      <a:pt x="35959" y="63313"/>
                      <a:pt x="44365" y="59243"/>
                      <a:pt x="52037" y="52872"/>
                    </a:cubicBezTo>
                    <a:cubicBezTo>
                      <a:pt x="55473" y="49403"/>
                      <a:pt x="57041" y="47234"/>
                      <a:pt x="55506" y="43865"/>
                    </a:cubicBezTo>
                    <a:cubicBezTo>
                      <a:pt x="54506" y="41630"/>
                      <a:pt x="53205" y="38695"/>
                      <a:pt x="51737" y="35526"/>
                    </a:cubicBezTo>
                    <a:cubicBezTo>
                      <a:pt x="48635" y="28588"/>
                      <a:pt x="44865" y="20549"/>
                      <a:pt x="42664" y="15812"/>
                    </a:cubicBezTo>
                    <a:cubicBezTo>
                      <a:pt x="41496" y="13243"/>
                      <a:pt x="40729" y="11642"/>
                      <a:pt x="40729" y="11642"/>
                    </a:cubicBezTo>
                    <a:cubicBezTo>
                      <a:pt x="40729" y="11642"/>
                      <a:pt x="40729" y="11575"/>
                      <a:pt x="40696" y="11509"/>
                    </a:cubicBezTo>
                    <a:cubicBezTo>
                      <a:pt x="40362" y="10708"/>
                      <a:pt x="38194" y="5805"/>
                      <a:pt x="31189" y="5738"/>
                    </a:cubicBezTo>
                    <a:lnTo>
                      <a:pt x="30322" y="5738"/>
                    </a:lnTo>
                    <a:cubicBezTo>
                      <a:pt x="30264" y="5741"/>
                      <a:pt x="30208" y="5743"/>
                      <a:pt x="30151" y="5743"/>
                    </a:cubicBezTo>
                    <a:cubicBezTo>
                      <a:pt x="28472" y="5743"/>
                      <a:pt x="27260" y="4322"/>
                      <a:pt x="26486" y="2869"/>
                    </a:cubicBezTo>
                    <a:cubicBezTo>
                      <a:pt x="26452" y="2836"/>
                      <a:pt x="26386" y="2736"/>
                      <a:pt x="26352" y="2669"/>
                    </a:cubicBezTo>
                    <a:cubicBezTo>
                      <a:pt x="25652" y="1335"/>
                      <a:pt x="25318" y="1"/>
                      <a:pt x="25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9"/>
              <p:cNvSpPr/>
              <p:nvPr/>
            </p:nvSpPr>
            <p:spPr>
              <a:xfrm>
                <a:off x="1809800" y="3246100"/>
                <a:ext cx="552925" cy="302750"/>
              </a:xfrm>
              <a:custGeom>
                <a:avLst/>
                <a:gdLst/>
                <a:ahLst/>
                <a:cxnLst/>
                <a:rect l="l" t="t" r="r" b="b"/>
                <a:pathLst>
                  <a:path w="22117" h="12110" extrusionOk="0">
                    <a:moveTo>
                      <a:pt x="21082" y="0"/>
                    </a:moveTo>
                    <a:lnTo>
                      <a:pt x="0" y="9607"/>
                    </a:lnTo>
                    <a:cubicBezTo>
                      <a:pt x="0" y="9607"/>
                      <a:pt x="734" y="10708"/>
                      <a:pt x="1335" y="12109"/>
                    </a:cubicBezTo>
                    <a:cubicBezTo>
                      <a:pt x="2202" y="11809"/>
                      <a:pt x="3169" y="11475"/>
                      <a:pt x="4170" y="11108"/>
                    </a:cubicBezTo>
                    <a:cubicBezTo>
                      <a:pt x="4437" y="10975"/>
                      <a:pt x="4770" y="10875"/>
                      <a:pt x="5104" y="10741"/>
                    </a:cubicBezTo>
                    <a:cubicBezTo>
                      <a:pt x="6005" y="10408"/>
                      <a:pt x="6905" y="10041"/>
                      <a:pt x="7873" y="9607"/>
                    </a:cubicBezTo>
                    <a:cubicBezTo>
                      <a:pt x="8206" y="9441"/>
                      <a:pt x="8506" y="9307"/>
                      <a:pt x="8807" y="9207"/>
                    </a:cubicBezTo>
                    <a:cubicBezTo>
                      <a:pt x="9741" y="8807"/>
                      <a:pt x="10641" y="8406"/>
                      <a:pt x="11575" y="7973"/>
                    </a:cubicBezTo>
                    <a:cubicBezTo>
                      <a:pt x="11876" y="7873"/>
                      <a:pt x="12209" y="7706"/>
                      <a:pt x="12509" y="7573"/>
                    </a:cubicBezTo>
                    <a:cubicBezTo>
                      <a:pt x="13410" y="7139"/>
                      <a:pt x="14344" y="6739"/>
                      <a:pt x="15211" y="6305"/>
                    </a:cubicBezTo>
                    <a:cubicBezTo>
                      <a:pt x="15511" y="6138"/>
                      <a:pt x="15845" y="6038"/>
                      <a:pt x="16112" y="5871"/>
                    </a:cubicBezTo>
                    <a:cubicBezTo>
                      <a:pt x="17046" y="5404"/>
                      <a:pt x="17947" y="4971"/>
                      <a:pt x="18780" y="4537"/>
                    </a:cubicBezTo>
                    <a:cubicBezTo>
                      <a:pt x="19114" y="4404"/>
                      <a:pt x="19414" y="4237"/>
                      <a:pt x="19714" y="4070"/>
                    </a:cubicBezTo>
                    <a:cubicBezTo>
                      <a:pt x="20582" y="3603"/>
                      <a:pt x="21382" y="3136"/>
                      <a:pt x="22116" y="2736"/>
                    </a:cubicBezTo>
                    <a:cubicBezTo>
                      <a:pt x="21416" y="1368"/>
                      <a:pt x="21082" y="67"/>
                      <a:pt x="21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9"/>
              <p:cNvSpPr/>
              <p:nvPr/>
            </p:nvSpPr>
            <p:spPr>
              <a:xfrm>
                <a:off x="1609650" y="2957725"/>
                <a:ext cx="817275" cy="571200"/>
              </a:xfrm>
              <a:custGeom>
                <a:avLst/>
                <a:gdLst/>
                <a:ahLst/>
                <a:cxnLst/>
                <a:rect l="l" t="t" r="r" b="b"/>
                <a:pathLst>
                  <a:path w="32691" h="22848" extrusionOk="0">
                    <a:moveTo>
                      <a:pt x="26286" y="0"/>
                    </a:moveTo>
                    <a:cubicBezTo>
                      <a:pt x="25939" y="0"/>
                      <a:pt x="25588" y="63"/>
                      <a:pt x="25252" y="194"/>
                    </a:cubicBezTo>
                    <a:lnTo>
                      <a:pt x="1935" y="10835"/>
                    </a:lnTo>
                    <a:cubicBezTo>
                      <a:pt x="568" y="11435"/>
                      <a:pt x="1" y="13037"/>
                      <a:pt x="601" y="14371"/>
                    </a:cubicBezTo>
                    <a:lnTo>
                      <a:pt x="4437" y="22844"/>
                    </a:lnTo>
                    <a:cubicBezTo>
                      <a:pt x="4478" y="22846"/>
                      <a:pt x="4521" y="22847"/>
                      <a:pt x="4566" y="22847"/>
                    </a:cubicBezTo>
                    <a:cubicBezTo>
                      <a:pt x="5154" y="22847"/>
                      <a:pt x="6136" y="22648"/>
                      <a:pt x="7406" y="22276"/>
                    </a:cubicBezTo>
                    <a:cubicBezTo>
                      <a:pt x="7740" y="22176"/>
                      <a:pt x="8073" y="22110"/>
                      <a:pt x="8407" y="21976"/>
                    </a:cubicBezTo>
                    <a:cubicBezTo>
                      <a:pt x="9274" y="21676"/>
                      <a:pt x="10241" y="21342"/>
                      <a:pt x="11242" y="20976"/>
                    </a:cubicBezTo>
                    <a:cubicBezTo>
                      <a:pt x="11576" y="20842"/>
                      <a:pt x="11876" y="20742"/>
                      <a:pt x="12209" y="20609"/>
                    </a:cubicBezTo>
                    <a:cubicBezTo>
                      <a:pt x="13077" y="20275"/>
                      <a:pt x="14011" y="19908"/>
                      <a:pt x="14945" y="19474"/>
                    </a:cubicBezTo>
                    <a:cubicBezTo>
                      <a:pt x="15278" y="19308"/>
                      <a:pt x="15578" y="19174"/>
                      <a:pt x="15912" y="19074"/>
                    </a:cubicBezTo>
                    <a:cubicBezTo>
                      <a:pt x="16813" y="18674"/>
                      <a:pt x="17747" y="18274"/>
                      <a:pt x="18681" y="17840"/>
                    </a:cubicBezTo>
                    <a:cubicBezTo>
                      <a:pt x="18948" y="17740"/>
                      <a:pt x="19281" y="17573"/>
                      <a:pt x="19581" y="17440"/>
                    </a:cubicBezTo>
                    <a:cubicBezTo>
                      <a:pt x="20515" y="17006"/>
                      <a:pt x="21416" y="16606"/>
                      <a:pt x="22283" y="16172"/>
                    </a:cubicBezTo>
                    <a:cubicBezTo>
                      <a:pt x="22583" y="16005"/>
                      <a:pt x="22917" y="15905"/>
                      <a:pt x="23217" y="15738"/>
                    </a:cubicBezTo>
                    <a:cubicBezTo>
                      <a:pt x="24118" y="15271"/>
                      <a:pt x="25052" y="14838"/>
                      <a:pt x="25886" y="14404"/>
                    </a:cubicBezTo>
                    <a:cubicBezTo>
                      <a:pt x="26219" y="14271"/>
                      <a:pt x="26520" y="14104"/>
                      <a:pt x="26786" y="13937"/>
                    </a:cubicBezTo>
                    <a:cubicBezTo>
                      <a:pt x="27754" y="13437"/>
                      <a:pt x="28621" y="12936"/>
                      <a:pt x="29422" y="12469"/>
                    </a:cubicBezTo>
                    <a:cubicBezTo>
                      <a:pt x="29722" y="12269"/>
                      <a:pt x="30022" y="12103"/>
                      <a:pt x="30289" y="11936"/>
                    </a:cubicBezTo>
                    <a:cubicBezTo>
                      <a:pt x="31523" y="11169"/>
                      <a:pt x="32390" y="10501"/>
                      <a:pt x="32691" y="10068"/>
                    </a:cubicBezTo>
                    <a:lnTo>
                      <a:pt x="28855" y="1595"/>
                    </a:lnTo>
                    <a:cubicBezTo>
                      <a:pt x="28377" y="589"/>
                      <a:pt x="27349" y="0"/>
                      <a:pt x="26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9"/>
              <p:cNvSpPr/>
              <p:nvPr/>
            </p:nvSpPr>
            <p:spPr>
              <a:xfrm>
                <a:off x="1687200" y="3263750"/>
                <a:ext cx="119275" cy="221700"/>
              </a:xfrm>
              <a:custGeom>
                <a:avLst/>
                <a:gdLst/>
                <a:ahLst/>
                <a:cxnLst/>
                <a:rect l="l" t="t" r="r" b="b"/>
                <a:pathLst>
                  <a:path w="4771" h="8868" extrusionOk="0">
                    <a:moveTo>
                      <a:pt x="610" y="1"/>
                    </a:moveTo>
                    <a:cubicBezTo>
                      <a:pt x="537" y="1"/>
                      <a:pt x="464" y="20"/>
                      <a:pt x="401" y="62"/>
                    </a:cubicBezTo>
                    <a:cubicBezTo>
                      <a:pt x="101" y="195"/>
                      <a:pt x="1" y="462"/>
                      <a:pt x="101" y="695"/>
                    </a:cubicBezTo>
                    <a:lnTo>
                      <a:pt x="3804" y="8868"/>
                    </a:lnTo>
                    <a:cubicBezTo>
                      <a:pt x="4104" y="8735"/>
                      <a:pt x="4437" y="8668"/>
                      <a:pt x="4771" y="8534"/>
                    </a:cubicBezTo>
                    <a:lnTo>
                      <a:pt x="1002" y="228"/>
                    </a:lnTo>
                    <a:cubicBezTo>
                      <a:pt x="933" y="91"/>
                      <a:pt x="770" y="1"/>
                      <a:pt x="6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9"/>
              <p:cNvSpPr/>
              <p:nvPr/>
            </p:nvSpPr>
            <p:spPr>
              <a:xfrm>
                <a:off x="1777275" y="3221775"/>
                <a:ext cx="122600" cy="227825"/>
              </a:xfrm>
              <a:custGeom>
                <a:avLst/>
                <a:gdLst/>
                <a:ahLst/>
                <a:cxnLst/>
                <a:rect l="l" t="t" r="r" b="b"/>
                <a:pathLst>
                  <a:path w="4904" h="9113" extrusionOk="0">
                    <a:moveTo>
                      <a:pt x="604" y="0"/>
                    </a:moveTo>
                    <a:cubicBezTo>
                      <a:pt x="528" y="0"/>
                      <a:pt x="448" y="13"/>
                      <a:pt x="367" y="39"/>
                    </a:cubicBezTo>
                    <a:cubicBezTo>
                      <a:pt x="67" y="140"/>
                      <a:pt x="0" y="440"/>
                      <a:pt x="67" y="640"/>
                    </a:cubicBezTo>
                    <a:lnTo>
                      <a:pt x="3970" y="9113"/>
                    </a:lnTo>
                    <a:cubicBezTo>
                      <a:pt x="4270" y="9013"/>
                      <a:pt x="4570" y="8879"/>
                      <a:pt x="4904" y="8746"/>
                    </a:cubicBezTo>
                    <a:lnTo>
                      <a:pt x="1035" y="240"/>
                    </a:lnTo>
                    <a:cubicBezTo>
                      <a:pt x="986" y="93"/>
                      <a:pt x="812" y="0"/>
                      <a:pt x="6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9"/>
              <p:cNvSpPr/>
              <p:nvPr/>
            </p:nvSpPr>
            <p:spPr>
              <a:xfrm>
                <a:off x="1869000" y="3180400"/>
                <a:ext cx="124275" cy="232500"/>
              </a:xfrm>
              <a:custGeom>
                <a:avLst/>
                <a:gdLst/>
                <a:ahLst/>
                <a:cxnLst/>
                <a:rect l="l" t="t" r="r" b="b"/>
                <a:pathLst>
                  <a:path w="4971" h="9300" extrusionOk="0">
                    <a:moveTo>
                      <a:pt x="609" y="0"/>
                    </a:moveTo>
                    <a:cubicBezTo>
                      <a:pt x="531" y="0"/>
                      <a:pt x="449" y="19"/>
                      <a:pt x="368" y="60"/>
                    </a:cubicBezTo>
                    <a:cubicBezTo>
                      <a:pt x="101" y="193"/>
                      <a:pt x="1" y="460"/>
                      <a:pt x="67" y="694"/>
                    </a:cubicBezTo>
                    <a:lnTo>
                      <a:pt x="4004" y="9300"/>
                    </a:lnTo>
                    <a:cubicBezTo>
                      <a:pt x="4337" y="9166"/>
                      <a:pt x="4637" y="9033"/>
                      <a:pt x="4971" y="8900"/>
                    </a:cubicBezTo>
                    <a:lnTo>
                      <a:pt x="1035" y="260"/>
                    </a:lnTo>
                    <a:cubicBezTo>
                      <a:pt x="942" y="98"/>
                      <a:pt x="785" y="0"/>
                      <a:pt x="6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9"/>
              <p:cNvSpPr/>
              <p:nvPr/>
            </p:nvSpPr>
            <p:spPr>
              <a:xfrm>
                <a:off x="1960750" y="3138700"/>
                <a:ext cx="124275" cy="234175"/>
              </a:xfrm>
              <a:custGeom>
                <a:avLst/>
                <a:gdLst/>
                <a:ahLst/>
                <a:cxnLst/>
                <a:rect l="l" t="t" r="r" b="b"/>
                <a:pathLst>
                  <a:path w="4971" h="9367" extrusionOk="0">
                    <a:moveTo>
                      <a:pt x="607" y="0"/>
                    </a:moveTo>
                    <a:cubicBezTo>
                      <a:pt x="530" y="0"/>
                      <a:pt x="449" y="19"/>
                      <a:pt x="367" y="60"/>
                    </a:cubicBezTo>
                    <a:cubicBezTo>
                      <a:pt x="67" y="194"/>
                      <a:pt x="0" y="460"/>
                      <a:pt x="67" y="694"/>
                    </a:cubicBezTo>
                    <a:lnTo>
                      <a:pt x="4036" y="9367"/>
                    </a:lnTo>
                    <a:cubicBezTo>
                      <a:pt x="4336" y="9233"/>
                      <a:pt x="4670" y="9067"/>
                      <a:pt x="4970" y="8933"/>
                    </a:cubicBezTo>
                    <a:lnTo>
                      <a:pt x="1001" y="260"/>
                    </a:lnTo>
                    <a:cubicBezTo>
                      <a:pt x="931" y="98"/>
                      <a:pt x="781"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9"/>
              <p:cNvSpPr/>
              <p:nvPr/>
            </p:nvSpPr>
            <p:spPr>
              <a:xfrm>
                <a:off x="2051625" y="3097000"/>
                <a:ext cx="123450" cy="234175"/>
              </a:xfrm>
              <a:custGeom>
                <a:avLst/>
                <a:gdLst/>
                <a:ahLst/>
                <a:cxnLst/>
                <a:rect l="l" t="t" r="r" b="b"/>
                <a:pathLst>
                  <a:path w="4938" h="9367" extrusionOk="0">
                    <a:moveTo>
                      <a:pt x="601" y="0"/>
                    </a:moveTo>
                    <a:cubicBezTo>
                      <a:pt x="520" y="0"/>
                      <a:pt x="439" y="19"/>
                      <a:pt x="368" y="60"/>
                    </a:cubicBezTo>
                    <a:cubicBezTo>
                      <a:pt x="68" y="194"/>
                      <a:pt x="1" y="461"/>
                      <a:pt x="68" y="694"/>
                    </a:cubicBezTo>
                    <a:lnTo>
                      <a:pt x="4037" y="9367"/>
                    </a:lnTo>
                    <a:cubicBezTo>
                      <a:pt x="4337" y="9200"/>
                      <a:pt x="4671" y="9067"/>
                      <a:pt x="4938" y="8900"/>
                    </a:cubicBezTo>
                    <a:lnTo>
                      <a:pt x="1035" y="260"/>
                    </a:lnTo>
                    <a:cubicBezTo>
                      <a:pt x="966" y="98"/>
                      <a:pt x="784" y="0"/>
                      <a:pt x="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9"/>
              <p:cNvSpPr/>
              <p:nvPr/>
            </p:nvSpPr>
            <p:spPr>
              <a:xfrm>
                <a:off x="2144200" y="3055450"/>
                <a:ext cx="121775" cy="230700"/>
              </a:xfrm>
              <a:custGeom>
                <a:avLst/>
                <a:gdLst/>
                <a:ahLst/>
                <a:cxnLst/>
                <a:rect l="l" t="t" r="r" b="b"/>
                <a:pathLst>
                  <a:path w="4871" h="9228" extrusionOk="0">
                    <a:moveTo>
                      <a:pt x="553" y="1"/>
                    </a:moveTo>
                    <a:cubicBezTo>
                      <a:pt x="487" y="1"/>
                      <a:pt x="423" y="17"/>
                      <a:pt x="368" y="54"/>
                    </a:cubicBezTo>
                    <a:cubicBezTo>
                      <a:pt x="134" y="188"/>
                      <a:pt x="1" y="455"/>
                      <a:pt x="67" y="688"/>
                    </a:cubicBezTo>
                    <a:lnTo>
                      <a:pt x="3970" y="9228"/>
                    </a:lnTo>
                    <a:cubicBezTo>
                      <a:pt x="4304" y="9061"/>
                      <a:pt x="4571" y="8927"/>
                      <a:pt x="4871" y="8761"/>
                    </a:cubicBezTo>
                    <a:lnTo>
                      <a:pt x="1001" y="255"/>
                    </a:lnTo>
                    <a:cubicBezTo>
                      <a:pt x="905" y="110"/>
                      <a:pt x="722" y="1"/>
                      <a:pt x="5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9"/>
              <p:cNvSpPr/>
              <p:nvPr/>
            </p:nvSpPr>
            <p:spPr>
              <a:xfrm>
                <a:off x="2235100" y="3014775"/>
                <a:ext cx="118450" cy="224675"/>
              </a:xfrm>
              <a:custGeom>
                <a:avLst/>
                <a:gdLst/>
                <a:ahLst/>
                <a:cxnLst/>
                <a:rect l="l" t="t" r="r" b="b"/>
                <a:pathLst>
                  <a:path w="4738" h="8987" extrusionOk="0">
                    <a:moveTo>
                      <a:pt x="625" y="1"/>
                    </a:moveTo>
                    <a:cubicBezTo>
                      <a:pt x="547" y="1"/>
                      <a:pt x="460" y="16"/>
                      <a:pt x="367" y="47"/>
                    </a:cubicBezTo>
                    <a:cubicBezTo>
                      <a:pt x="67" y="180"/>
                      <a:pt x="1" y="481"/>
                      <a:pt x="67" y="681"/>
                    </a:cubicBezTo>
                    <a:lnTo>
                      <a:pt x="3870" y="8987"/>
                    </a:lnTo>
                    <a:cubicBezTo>
                      <a:pt x="4137" y="8753"/>
                      <a:pt x="4437" y="8586"/>
                      <a:pt x="4737" y="8420"/>
                    </a:cubicBezTo>
                    <a:lnTo>
                      <a:pt x="1001" y="214"/>
                    </a:lnTo>
                    <a:cubicBezTo>
                      <a:pt x="932" y="75"/>
                      <a:pt x="799" y="1"/>
                      <a:pt x="6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9"/>
              <p:cNvSpPr/>
              <p:nvPr/>
            </p:nvSpPr>
            <p:spPr>
              <a:xfrm>
                <a:off x="1819800" y="3538800"/>
                <a:ext cx="1233400" cy="1249425"/>
              </a:xfrm>
              <a:custGeom>
                <a:avLst/>
                <a:gdLst/>
                <a:ahLst/>
                <a:cxnLst/>
                <a:rect l="l" t="t" r="r" b="b"/>
                <a:pathLst>
                  <a:path w="49336" h="49977" extrusionOk="0">
                    <a:moveTo>
                      <a:pt x="33458" y="1"/>
                    </a:moveTo>
                    <a:cubicBezTo>
                      <a:pt x="33391" y="1"/>
                      <a:pt x="33324" y="34"/>
                      <a:pt x="33224" y="34"/>
                    </a:cubicBezTo>
                    <a:cubicBezTo>
                      <a:pt x="21082" y="2102"/>
                      <a:pt x="10175" y="7540"/>
                      <a:pt x="1" y="15245"/>
                    </a:cubicBezTo>
                    <a:cubicBezTo>
                      <a:pt x="1" y="15345"/>
                      <a:pt x="2169" y="19848"/>
                      <a:pt x="3170" y="22083"/>
                    </a:cubicBezTo>
                    <a:cubicBezTo>
                      <a:pt x="5038" y="26286"/>
                      <a:pt x="8240" y="33425"/>
                      <a:pt x="11009" y="39529"/>
                    </a:cubicBezTo>
                    <a:cubicBezTo>
                      <a:pt x="12309" y="42298"/>
                      <a:pt x="13510" y="44900"/>
                      <a:pt x="14411" y="46901"/>
                    </a:cubicBezTo>
                    <a:cubicBezTo>
                      <a:pt x="14845" y="47735"/>
                      <a:pt x="15312" y="48369"/>
                      <a:pt x="15879" y="48802"/>
                    </a:cubicBezTo>
                    <a:cubicBezTo>
                      <a:pt x="16963" y="49694"/>
                      <a:pt x="18378" y="49976"/>
                      <a:pt x="20200" y="49976"/>
                    </a:cubicBezTo>
                    <a:cubicBezTo>
                      <a:pt x="20899" y="49976"/>
                      <a:pt x="21659" y="49935"/>
                      <a:pt x="22483" y="49870"/>
                    </a:cubicBezTo>
                    <a:cubicBezTo>
                      <a:pt x="30723" y="48802"/>
                      <a:pt x="38195" y="45233"/>
                      <a:pt x="44966" y="39596"/>
                    </a:cubicBezTo>
                    <a:cubicBezTo>
                      <a:pt x="47968" y="36560"/>
                      <a:pt x="49336" y="34626"/>
                      <a:pt x="48002" y="31557"/>
                    </a:cubicBezTo>
                    <a:cubicBezTo>
                      <a:pt x="47134" y="29589"/>
                      <a:pt x="46000" y="27020"/>
                      <a:pt x="44699" y="24218"/>
                    </a:cubicBezTo>
                    <a:cubicBezTo>
                      <a:pt x="41897" y="18114"/>
                      <a:pt x="38595" y="11009"/>
                      <a:pt x="36660" y="6772"/>
                    </a:cubicBezTo>
                    <a:cubicBezTo>
                      <a:pt x="35593" y="4537"/>
                      <a:pt x="33491" y="68"/>
                      <a:pt x="33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9"/>
              <p:cNvSpPr/>
              <p:nvPr/>
            </p:nvSpPr>
            <p:spPr>
              <a:xfrm>
                <a:off x="1818975" y="3540475"/>
                <a:ext cx="830625" cy="380300"/>
              </a:xfrm>
              <a:custGeom>
                <a:avLst/>
                <a:gdLst/>
                <a:ahLst/>
                <a:cxnLst/>
                <a:rect l="l" t="t" r="r" b="b"/>
                <a:pathLst>
                  <a:path w="33225" h="15212" extrusionOk="0">
                    <a:moveTo>
                      <a:pt x="33224" y="1"/>
                    </a:moveTo>
                    <a:cubicBezTo>
                      <a:pt x="21082" y="2035"/>
                      <a:pt x="10174" y="7473"/>
                      <a:pt x="0" y="15211"/>
                    </a:cubicBezTo>
                    <a:cubicBezTo>
                      <a:pt x="0" y="15211"/>
                      <a:pt x="6738" y="14144"/>
                      <a:pt x="19814" y="7639"/>
                    </a:cubicBezTo>
                    <a:cubicBezTo>
                      <a:pt x="28587" y="3270"/>
                      <a:pt x="31990" y="1001"/>
                      <a:pt x="33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9"/>
              <p:cNvSpPr/>
              <p:nvPr/>
            </p:nvSpPr>
            <p:spPr>
              <a:xfrm>
                <a:off x="1823150" y="3642225"/>
                <a:ext cx="1175025" cy="926500"/>
              </a:xfrm>
              <a:custGeom>
                <a:avLst/>
                <a:gdLst/>
                <a:ahLst/>
                <a:cxnLst/>
                <a:rect l="l" t="t" r="r" b="b"/>
                <a:pathLst>
                  <a:path w="47001" h="37060" extrusionOk="0">
                    <a:moveTo>
                      <a:pt x="37894" y="0"/>
                    </a:moveTo>
                    <a:cubicBezTo>
                      <a:pt x="26052" y="7539"/>
                      <a:pt x="13410" y="13276"/>
                      <a:pt x="0" y="17313"/>
                    </a:cubicBezTo>
                    <a:cubicBezTo>
                      <a:pt x="2135" y="22116"/>
                      <a:pt x="5738" y="30155"/>
                      <a:pt x="8873" y="37060"/>
                    </a:cubicBezTo>
                    <a:cubicBezTo>
                      <a:pt x="22983" y="33457"/>
                      <a:pt x="35692" y="27720"/>
                      <a:pt x="47000" y="19748"/>
                    </a:cubicBezTo>
                    <a:cubicBezTo>
                      <a:pt x="43865" y="12809"/>
                      <a:pt x="40095" y="4770"/>
                      <a:pt x="37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9"/>
              <p:cNvSpPr/>
              <p:nvPr/>
            </p:nvSpPr>
            <p:spPr>
              <a:xfrm>
                <a:off x="1941550" y="4007475"/>
                <a:ext cx="302750" cy="221025"/>
              </a:xfrm>
              <a:custGeom>
                <a:avLst/>
                <a:gdLst/>
                <a:ahLst/>
                <a:cxnLst/>
                <a:rect l="l" t="t" r="r" b="b"/>
                <a:pathLst>
                  <a:path w="12110" h="8841" extrusionOk="0">
                    <a:moveTo>
                      <a:pt x="9674" y="1"/>
                    </a:moveTo>
                    <a:cubicBezTo>
                      <a:pt x="6606" y="1468"/>
                      <a:pt x="3236" y="2602"/>
                      <a:pt x="1" y="3536"/>
                    </a:cubicBezTo>
                    <a:lnTo>
                      <a:pt x="2436" y="8840"/>
                    </a:lnTo>
                    <a:cubicBezTo>
                      <a:pt x="5772" y="8006"/>
                      <a:pt x="9007" y="6872"/>
                      <a:pt x="12109" y="5304"/>
                    </a:cubicBezTo>
                    <a:lnTo>
                      <a:pt x="96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9"/>
              <p:cNvSpPr/>
              <p:nvPr/>
            </p:nvSpPr>
            <p:spPr>
              <a:xfrm>
                <a:off x="2535325" y="4070025"/>
                <a:ext cx="408650" cy="256875"/>
              </a:xfrm>
              <a:custGeom>
                <a:avLst/>
                <a:gdLst/>
                <a:ahLst/>
                <a:cxnLst/>
                <a:rect l="l" t="t" r="r" b="b"/>
                <a:pathLst>
                  <a:path w="16346" h="10275" extrusionOk="0">
                    <a:moveTo>
                      <a:pt x="15678" y="0"/>
                    </a:moveTo>
                    <a:cubicBezTo>
                      <a:pt x="10674" y="3603"/>
                      <a:pt x="5471" y="6505"/>
                      <a:pt x="0" y="9040"/>
                    </a:cubicBezTo>
                    <a:lnTo>
                      <a:pt x="534" y="10274"/>
                    </a:lnTo>
                    <a:cubicBezTo>
                      <a:pt x="6205" y="7706"/>
                      <a:pt x="11508" y="4871"/>
                      <a:pt x="16345" y="1301"/>
                    </a:cubicBezTo>
                    <a:lnTo>
                      <a:pt x="156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9"/>
              <p:cNvSpPr/>
              <p:nvPr/>
            </p:nvSpPr>
            <p:spPr>
              <a:xfrm>
                <a:off x="4647650" y="4293525"/>
                <a:ext cx="419500" cy="508725"/>
              </a:xfrm>
              <a:custGeom>
                <a:avLst/>
                <a:gdLst/>
                <a:ahLst/>
                <a:cxnLst/>
                <a:rect l="l" t="t" r="r" b="b"/>
                <a:pathLst>
                  <a:path w="16780" h="20349" extrusionOk="0">
                    <a:moveTo>
                      <a:pt x="3103" y="0"/>
                    </a:moveTo>
                    <a:lnTo>
                      <a:pt x="2336" y="4236"/>
                    </a:lnTo>
                    <a:lnTo>
                      <a:pt x="1" y="17413"/>
                    </a:lnTo>
                    <a:lnTo>
                      <a:pt x="8640" y="20348"/>
                    </a:lnTo>
                    <a:lnTo>
                      <a:pt x="16779" y="4570"/>
                    </a:lnTo>
                    <a:lnTo>
                      <a:pt x="3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9"/>
              <p:cNvSpPr/>
              <p:nvPr/>
            </p:nvSpPr>
            <p:spPr>
              <a:xfrm>
                <a:off x="4706025" y="4293525"/>
                <a:ext cx="361125" cy="508725"/>
              </a:xfrm>
              <a:custGeom>
                <a:avLst/>
                <a:gdLst/>
                <a:ahLst/>
                <a:cxnLst/>
                <a:rect l="l" t="t" r="r" b="b"/>
                <a:pathLst>
                  <a:path w="14445" h="20349" extrusionOk="0">
                    <a:moveTo>
                      <a:pt x="768" y="0"/>
                    </a:moveTo>
                    <a:lnTo>
                      <a:pt x="1" y="4236"/>
                    </a:lnTo>
                    <a:lnTo>
                      <a:pt x="7006" y="6571"/>
                    </a:lnTo>
                    <a:cubicBezTo>
                      <a:pt x="7006" y="6571"/>
                      <a:pt x="4170" y="14210"/>
                      <a:pt x="2102" y="18914"/>
                    </a:cubicBezTo>
                    <a:lnTo>
                      <a:pt x="6305" y="20348"/>
                    </a:lnTo>
                    <a:lnTo>
                      <a:pt x="14444" y="4570"/>
                    </a:lnTo>
                    <a:lnTo>
                      <a:pt x="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9"/>
              <p:cNvSpPr/>
              <p:nvPr/>
            </p:nvSpPr>
            <p:spPr>
              <a:xfrm>
                <a:off x="4447525" y="4636250"/>
                <a:ext cx="616275" cy="276900"/>
              </a:xfrm>
              <a:custGeom>
                <a:avLst/>
                <a:gdLst/>
                <a:ahLst/>
                <a:cxnLst/>
                <a:rect l="l" t="t" r="r" b="b"/>
                <a:pathLst>
                  <a:path w="24651" h="11076" extrusionOk="0">
                    <a:moveTo>
                      <a:pt x="801" y="1"/>
                    </a:moveTo>
                    <a:lnTo>
                      <a:pt x="0" y="2336"/>
                    </a:lnTo>
                    <a:lnTo>
                      <a:pt x="23617" y="11076"/>
                    </a:lnTo>
                    <a:lnTo>
                      <a:pt x="24651" y="8040"/>
                    </a:lnTo>
                    <a:lnTo>
                      <a:pt x="8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9"/>
              <p:cNvSpPr/>
              <p:nvPr/>
            </p:nvSpPr>
            <p:spPr>
              <a:xfrm>
                <a:off x="5505775" y="1739175"/>
                <a:ext cx="258525" cy="779750"/>
              </a:xfrm>
              <a:custGeom>
                <a:avLst/>
                <a:gdLst/>
                <a:ahLst/>
                <a:cxnLst/>
                <a:rect l="l" t="t" r="r" b="b"/>
                <a:pathLst>
                  <a:path w="10341" h="31190" extrusionOk="0">
                    <a:moveTo>
                      <a:pt x="10341" y="1"/>
                    </a:moveTo>
                    <a:lnTo>
                      <a:pt x="0" y="30890"/>
                    </a:lnTo>
                    <a:lnTo>
                      <a:pt x="834" y="31190"/>
                    </a:lnTo>
                    <a:lnTo>
                      <a:pt x="9674" y="4704"/>
                    </a:lnTo>
                    <a:lnTo>
                      <a:pt x="103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9"/>
              <p:cNvSpPr/>
              <p:nvPr/>
            </p:nvSpPr>
            <p:spPr>
              <a:xfrm>
                <a:off x="5342325" y="2495700"/>
                <a:ext cx="234350" cy="381825"/>
              </a:xfrm>
              <a:custGeom>
                <a:avLst/>
                <a:gdLst/>
                <a:ahLst/>
                <a:cxnLst/>
                <a:rect l="l" t="t" r="r" b="b"/>
                <a:pathLst>
                  <a:path w="9374" h="15273" extrusionOk="0">
                    <a:moveTo>
                      <a:pt x="6543" y="1"/>
                    </a:moveTo>
                    <a:cubicBezTo>
                      <a:pt x="5446" y="1"/>
                      <a:pt x="4422" y="693"/>
                      <a:pt x="4036" y="1796"/>
                    </a:cubicBezTo>
                    <a:lnTo>
                      <a:pt x="0" y="13872"/>
                    </a:lnTo>
                    <a:lnTo>
                      <a:pt x="4970" y="15273"/>
                    </a:lnTo>
                    <a:lnTo>
                      <a:pt x="8907" y="3431"/>
                    </a:lnTo>
                    <a:cubicBezTo>
                      <a:pt x="9374" y="2096"/>
                      <a:pt x="8706" y="595"/>
                      <a:pt x="7372" y="128"/>
                    </a:cubicBezTo>
                    <a:cubicBezTo>
                      <a:pt x="7339" y="128"/>
                      <a:pt x="7305" y="95"/>
                      <a:pt x="7239" y="95"/>
                    </a:cubicBezTo>
                    <a:cubicBezTo>
                      <a:pt x="7007" y="31"/>
                      <a:pt x="6774" y="1"/>
                      <a:pt x="6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9"/>
              <p:cNvSpPr/>
              <p:nvPr/>
            </p:nvSpPr>
            <p:spPr>
              <a:xfrm>
                <a:off x="5247250" y="2718225"/>
                <a:ext cx="315250" cy="178475"/>
              </a:xfrm>
              <a:custGeom>
                <a:avLst/>
                <a:gdLst/>
                <a:ahLst/>
                <a:cxnLst/>
                <a:rect l="l" t="t" r="r" b="b"/>
                <a:pathLst>
                  <a:path w="12610" h="7139" extrusionOk="0">
                    <a:moveTo>
                      <a:pt x="1969" y="0"/>
                    </a:moveTo>
                    <a:lnTo>
                      <a:pt x="1" y="2969"/>
                    </a:lnTo>
                    <a:lnTo>
                      <a:pt x="12376" y="7139"/>
                    </a:lnTo>
                    <a:lnTo>
                      <a:pt x="12610" y="3570"/>
                    </a:lnTo>
                    <a:lnTo>
                      <a:pt x="19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9"/>
              <p:cNvSpPr/>
              <p:nvPr/>
            </p:nvSpPr>
            <p:spPr>
              <a:xfrm>
                <a:off x="4699350" y="2769925"/>
                <a:ext cx="910675" cy="1637875"/>
              </a:xfrm>
              <a:custGeom>
                <a:avLst/>
                <a:gdLst/>
                <a:ahLst/>
                <a:cxnLst/>
                <a:rect l="l" t="t" r="r" b="b"/>
                <a:pathLst>
                  <a:path w="36427" h="65515" extrusionOk="0">
                    <a:moveTo>
                      <a:pt x="20049" y="0"/>
                    </a:moveTo>
                    <a:lnTo>
                      <a:pt x="1836" y="54306"/>
                    </a:lnTo>
                    <a:lnTo>
                      <a:pt x="1" y="59677"/>
                    </a:lnTo>
                    <a:lnTo>
                      <a:pt x="3270" y="60877"/>
                    </a:lnTo>
                    <a:lnTo>
                      <a:pt x="4537" y="61344"/>
                    </a:lnTo>
                    <a:lnTo>
                      <a:pt x="16179" y="65514"/>
                    </a:lnTo>
                    <a:lnTo>
                      <a:pt x="36427" y="3970"/>
                    </a:lnTo>
                    <a:lnTo>
                      <a:pt x="28788" y="2135"/>
                    </a:lnTo>
                    <a:lnTo>
                      <a:pt x="24919" y="1235"/>
                    </a:lnTo>
                    <a:lnTo>
                      <a:pt x="22617" y="634"/>
                    </a:lnTo>
                    <a:lnTo>
                      <a:pt x="200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9"/>
              <p:cNvSpPr/>
              <p:nvPr/>
            </p:nvSpPr>
            <p:spPr>
              <a:xfrm>
                <a:off x="5037925" y="2742400"/>
                <a:ext cx="572100" cy="644650"/>
              </a:xfrm>
              <a:custGeom>
                <a:avLst/>
                <a:gdLst/>
                <a:ahLst/>
                <a:cxnLst/>
                <a:rect l="l" t="t" r="r" b="b"/>
                <a:pathLst>
                  <a:path w="22884" h="25786" extrusionOk="0">
                    <a:moveTo>
                      <a:pt x="6806" y="1"/>
                    </a:moveTo>
                    <a:lnTo>
                      <a:pt x="1" y="20449"/>
                    </a:lnTo>
                    <a:lnTo>
                      <a:pt x="16046" y="25786"/>
                    </a:lnTo>
                    <a:lnTo>
                      <a:pt x="22884" y="5071"/>
                    </a:lnTo>
                    <a:lnTo>
                      <a:pt x="68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9"/>
              <p:cNvSpPr/>
              <p:nvPr/>
            </p:nvSpPr>
            <p:spPr>
              <a:xfrm>
                <a:off x="4699350" y="2810800"/>
                <a:ext cx="910675" cy="1597000"/>
              </a:xfrm>
              <a:custGeom>
                <a:avLst/>
                <a:gdLst/>
                <a:ahLst/>
                <a:cxnLst/>
                <a:rect l="l" t="t" r="r" b="b"/>
                <a:pathLst>
                  <a:path w="36427" h="63880" extrusionOk="0">
                    <a:moveTo>
                      <a:pt x="28955" y="0"/>
                    </a:moveTo>
                    <a:cubicBezTo>
                      <a:pt x="28922" y="133"/>
                      <a:pt x="28888" y="334"/>
                      <a:pt x="28788" y="500"/>
                    </a:cubicBezTo>
                    <a:cubicBezTo>
                      <a:pt x="28388" y="1935"/>
                      <a:pt x="27521" y="4670"/>
                      <a:pt x="26386" y="8173"/>
                    </a:cubicBezTo>
                    <a:cubicBezTo>
                      <a:pt x="21489" y="23344"/>
                      <a:pt x="11002" y="52798"/>
                      <a:pt x="2853" y="52798"/>
                    </a:cubicBezTo>
                    <a:cubicBezTo>
                      <a:pt x="2509" y="52798"/>
                      <a:pt x="2170" y="52746"/>
                      <a:pt x="1836" y="52638"/>
                    </a:cubicBezTo>
                    <a:lnTo>
                      <a:pt x="1" y="58042"/>
                    </a:lnTo>
                    <a:lnTo>
                      <a:pt x="16179" y="63879"/>
                    </a:lnTo>
                    <a:lnTo>
                      <a:pt x="36427" y="2335"/>
                    </a:lnTo>
                    <a:lnTo>
                      <a:pt x="28955" y="0"/>
                    </a:ln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9"/>
              <p:cNvSpPr/>
              <p:nvPr/>
            </p:nvSpPr>
            <p:spPr>
              <a:xfrm>
                <a:off x="5288950" y="3073100"/>
                <a:ext cx="195150" cy="82500"/>
              </a:xfrm>
              <a:custGeom>
                <a:avLst/>
                <a:gdLst/>
                <a:ahLst/>
                <a:cxnLst/>
                <a:rect l="l" t="t" r="r" b="b"/>
                <a:pathLst>
                  <a:path w="7806" h="3300" extrusionOk="0">
                    <a:moveTo>
                      <a:pt x="540" y="1"/>
                    </a:moveTo>
                    <a:cubicBezTo>
                      <a:pt x="358" y="1"/>
                      <a:pt x="157" y="151"/>
                      <a:pt x="100" y="349"/>
                    </a:cubicBezTo>
                    <a:cubicBezTo>
                      <a:pt x="0" y="649"/>
                      <a:pt x="134" y="883"/>
                      <a:pt x="334" y="983"/>
                    </a:cubicBezTo>
                    <a:lnTo>
                      <a:pt x="7172" y="3285"/>
                    </a:lnTo>
                    <a:cubicBezTo>
                      <a:pt x="7202" y="3295"/>
                      <a:pt x="7234" y="3299"/>
                      <a:pt x="7267" y="3299"/>
                    </a:cubicBezTo>
                    <a:cubicBezTo>
                      <a:pt x="7448" y="3299"/>
                      <a:pt x="7649" y="3149"/>
                      <a:pt x="7706" y="2951"/>
                    </a:cubicBezTo>
                    <a:cubicBezTo>
                      <a:pt x="7806" y="2651"/>
                      <a:pt x="7673" y="2384"/>
                      <a:pt x="7472" y="2317"/>
                    </a:cubicBezTo>
                    <a:lnTo>
                      <a:pt x="634" y="16"/>
                    </a:lnTo>
                    <a:cubicBezTo>
                      <a:pt x="604" y="5"/>
                      <a:pt x="572" y="1"/>
                      <a:pt x="540"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9"/>
              <p:cNvSpPr/>
              <p:nvPr/>
            </p:nvSpPr>
            <p:spPr>
              <a:xfrm>
                <a:off x="5347325" y="3217850"/>
                <a:ext cx="99250" cy="50325"/>
              </a:xfrm>
              <a:custGeom>
                <a:avLst/>
                <a:gdLst/>
                <a:ahLst/>
                <a:cxnLst/>
                <a:rect l="l" t="t" r="r" b="b"/>
                <a:pathLst>
                  <a:path w="3970" h="2013" extrusionOk="0">
                    <a:moveTo>
                      <a:pt x="508" y="0"/>
                    </a:moveTo>
                    <a:cubicBezTo>
                      <a:pt x="335" y="0"/>
                      <a:pt x="154" y="150"/>
                      <a:pt x="100" y="363"/>
                    </a:cubicBezTo>
                    <a:cubicBezTo>
                      <a:pt x="0" y="663"/>
                      <a:pt x="134" y="897"/>
                      <a:pt x="334" y="997"/>
                    </a:cubicBezTo>
                    <a:lnTo>
                      <a:pt x="3336" y="1998"/>
                    </a:lnTo>
                    <a:cubicBezTo>
                      <a:pt x="3366" y="2008"/>
                      <a:pt x="3398" y="2013"/>
                      <a:pt x="3430" y="2013"/>
                    </a:cubicBezTo>
                    <a:cubicBezTo>
                      <a:pt x="3612" y="2013"/>
                      <a:pt x="3813" y="1862"/>
                      <a:pt x="3870" y="1664"/>
                    </a:cubicBezTo>
                    <a:cubicBezTo>
                      <a:pt x="3970" y="1364"/>
                      <a:pt x="3836" y="1097"/>
                      <a:pt x="3636" y="1030"/>
                    </a:cubicBezTo>
                    <a:lnTo>
                      <a:pt x="634" y="30"/>
                    </a:lnTo>
                    <a:cubicBezTo>
                      <a:pt x="594" y="10"/>
                      <a:pt x="551" y="0"/>
                      <a:pt x="508" y="0"/>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9"/>
              <p:cNvSpPr/>
              <p:nvPr/>
            </p:nvSpPr>
            <p:spPr>
              <a:xfrm>
                <a:off x="5308950" y="3330425"/>
                <a:ext cx="99275" cy="49850"/>
              </a:xfrm>
              <a:custGeom>
                <a:avLst/>
                <a:gdLst/>
                <a:ahLst/>
                <a:cxnLst/>
                <a:rect l="l" t="t" r="r" b="b"/>
                <a:pathLst>
                  <a:path w="3971" h="1994" extrusionOk="0">
                    <a:moveTo>
                      <a:pt x="496" y="1"/>
                    </a:moveTo>
                    <a:cubicBezTo>
                      <a:pt x="313" y="1"/>
                      <a:pt x="148" y="150"/>
                      <a:pt x="68" y="363"/>
                    </a:cubicBezTo>
                    <a:cubicBezTo>
                      <a:pt x="1" y="664"/>
                      <a:pt x="134" y="897"/>
                      <a:pt x="335" y="997"/>
                    </a:cubicBezTo>
                    <a:lnTo>
                      <a:pt x="3337" y="1965"/>
                    </a:lnTo>
                    <a:cubicBezTo>
                      <a:pt x="3383" y="1985"/>
                      <a:pt x="3431" y="1994"/>
                      <a:pt x="3479" y="1994"/>
                    </a:cubicBezTo>
                    <a:cubicBezTo>
                      <a:pt x="3668" y="1994"/>
                      <a:pt x="3844" y="1845"/>
                      <a:pt x="3870" y="1631"/>
                    </a:cubicBezTo>
                    <a:cubicBezTo>
                      <a:pt x="3970" y="1364"/>
                      <a:pt x="3837" y="1097"/>
                      <a:pt x="3637" y="1031"/>
                    </a:cubicBezTo>
                    <a:lnTo>
                      <a:pt x="635" y="30"/>
                    </a:lnTo>
                    <a:cubicBezTo>
                      <a:pt x="588" y="10"/>
                      <a:pt x="541" y="1"/>
                      <a:pt x="496"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9"/>
              <p:cNvSpPr/>
              <p:nvPr/>
            </p:nvSpPr>
            <p:spPr>
              <a:xfrm>
                <a:off x="5271425" y="3443000"/>
                <a:ext cx="99275" cy="50325"/>
              </a:xfrm>
              <a:custGeom>
                <a:avLst/>
                <a:gdLst/>
                <a:ahLst/>
                <a:cxnLst/>
                <a:rect l="l" t="t" r="r" b="b"/>
                <a:pathLst>
                  <a:path w="3971" h="2013" extrusionOk="0">
                    <a:moveTo>
                      <a:pt x="496" y="1"/>
                    </a:moveTo>
                    <a:cubicBezTo>
                      <a:pt x="313" y="1"/>
                      <a:pt x="148" y="150"/>
                      <a:pt x="68" y="364"/>
                    </a:cubicBezTo>
                    <a:cubicBezTo>
                      <a:pt x="1" y="664"/>
                      <a:pt x="134" y="897"/>
                      <a:pt x="334" y="997"/>
                    </a:cubicBezTo>
                    <a:lnTo>
                      <a:pt x="3337" y="1998"/>
                    </a:lnTo>
                    <a:cubicBezTo>
                      <a:pt x="3371" y="2008"/>
                      <a:pt x="3407" y="2013"/>
                      <a:pt x="3443" y="2013"/>
                    </a:cubicBezTo>
                    <a:cubicBezTo>
                      <a:pt x="3645" y="2013"/>
                      <a:pt x="3842" y="1858"/>
                      <a:pt x="3870" y="1631"/>
                    </a:cubicBezTo>
                    <a:cubicBezTo>
                      <a:pt x="3970" y="1364"/>
                      <a:pt x="3837" y="1098"/>
                      <a:pt x="3637" y="1031"/>
                    </a:cubicBezTo>
                    <a:lnTo>
                      <a:pt x="635" y="30"/>
                    </a:lnTo>
                    <a:cubicBezTo>
                      <a:pt x="588" y="10"/>
                      <a:pt x="541" y="1"/>
                      <a:pt x="496"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9"/>
              <p:cNvSpPr/>
              <p:nvPr/>
            </p:nvSpPr>
            <p:spPr>
              <a:xfrm>
                <a:off x="5233900" y="3555575"/>
                <a:ext cx="99275" cy="50100"/>
              </a:xfrm>
              <a:custGeom>
                <a:avLst/>
                <a:gdLst/>
                <a:ahLst/>
                <a:cxnLst/>
                <a:rect l="l" t="t" r="r" b="b"/>
                <a:pathLst>
                  <a:path w="3971" h="2004" extrusionOk="0">
                    <a:moveTo>
                      <a:pt x="496" y="1"/>
                    </a:moveTo>
                    <a:cubicBezTo>
                      <a:pt x="313" y="1"/>
                      <a:pt x="148" y="150"/>
                      <a:pt x="68" y="364"/>
                    </a:cubicBezTo>
                    <a:cubicBezTo>
                      <a:pt x="1" y="664"/>
                      <a:pt x="134" y="898"/>
                      <a:pt x="334" y="998"/>
                    </a:cubicBezTo>
                    <a:lnTo>
                      <a:pt x="3337" y="1998"/>
                    </a:lnTo>
                    <a:cubicBezTo>
                      <a:pt x="3360" y="2002"/>
                      <a:pt x="3385" y="2003"/>
                      <a:pt x="3409" y="2003"/>
                    </a:cubicBezTo>
                    <a:cubicBezTo>
                      <a:pt x="3622" y="2003"/>
                      <a:pt x="3840" y="1875"/>
                      <a:pt x="3870" y="1665"/>
                    </a:cubicBezTo>
                    <a:cubicBezTo>
                      <a:pt x="3970" y="1365"/>
                      <a:pt x="3837" y="1098"/>
                      <a:pt x="3637" y="1031"/>
                    </a:cubicBezTo>
                    <a:lnTo>
                      <a:pt x="635" y="30"/>
                    </a:lnTo>
                    <a:cubicBezTo>
                      <a:pt x="588" y="10"/>
                      <a:pt x="541" y="1"/>
                      <a:pt x="496"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9"/>
              <p:cNvSpPr/>
              <p:nvPr/>
            </p:nvSpPr>
            <p:spPr>
              <a:xfrm>
                <a:off x="5100475" y="3634800"/>
                <a:ext cx="195175" cy="82475"/>
              </a:xfrm>
              <a:custGeom>
                <a:avLst/>
                <a:gdLst/>
                <a:ahLst/>
                <a:cxnLst/>
                <a:rect l="l" t="t" r="r" b="b"/>
                <a:pathLst>
                  <a:path w="7807" h="3299" extrusionOk="0">
                    <a:moveTo>
                      <a:pt x="495" y="1"/>
                    </a:moveTo>
                    <a:cubicBezTo>
                      <a:pt x="313" y="1"/>
                      <a:pt x="147" y="150"/>
                      <a:pt x="67" y="364"/>
                    </a:cubicBezTo>
                    <a:cubicBezTo>
                      <a:pt x="1" y="631"/>
                      <a:pt x="134" y="898"/>
                      <a:pt x="334" y="998"/>
                    </a:cubicBezTo>
                    <a:lnTo>
                      <a:pt x="7172" y="3266"/>
                    </a:lnTo>
                    <a:cubicBezTo>
                      <a:pt x="7224" y="3288"/>
                      <a:pt x="7277" y="3299"/>
                      <a:pt x="7330" y="3299"/>
                    </a:cubicBezTo>
                    <a:cubicBezTo>
                      <a:pt x="7513" y="3299"/>
                      <a:pt x="7680" y="3166"/>
                      <a:pt x="7706" y="2932"/>
                    </a:cubicBezTo>
                    <a:cubicBezTo>
                      <a:pt x="7806" y="2666"/>
                      <a:pt x="7673" y="2399"/>
                      <a:pt x="7473" y="2332"/>
                    </a:cubicBezTo>
                    <a:lnTo>
                      <a:pt x="634" y="30"/>
                    </a:lnTo>
                    <a:cubicBezTo>
                      <a:pt x="588" y="10"/>
                      <a:pt x="541" y="1"/>
                      <a:pt x="495"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9"/>
              <p:cNvSpPr/>
              <p:nvPr/>
            </p:nvSpPr>
            <p:spPr>
              <a:xfrm>
                <a:off x="5158850" y="3779925"/>
                <a:ext cx="99275" cy="49850"/>
              </a:xfrm>
              <a:custGeom>
                <a:avLst/>
                <a:gdLst/>
                <a:ahLst/>
                <a:cxnLst/>
                <a:rect l="l" t="t" r="r" b="b"/>
                <a:pathLst>
                  <a:path w="3971" h="1994" extrusionOk="0">
                    <a:moveTo>
                      <a:pt x="495" y="0"/>
                    </a:moveTo>
                    <a:cubicBezTo>
                      <a:pt x="313" y="0"/>
                      <a:pt x="147" y="150"/>
                      <a:pt x="67" y="363"/>
                    </a:cubicBezTo>
                    <a:cubicBezTo>
                      <a:pt x="1" y="630"/>
                      <a:pt x="134" y="897"/>
                      <a:pt x="334" y="963"/>
                    </a:cubicBezTo>
                    <a:lnTo>
                      <a:pt x="3336" y="1964"/>
                    </a:lnTo>
                    <a:cubicBezTo>
                      <a:pt x="3383" y="1984"/>
                      <a:pt x="3431" y="1994"/>
                      <a:pt x="3478" y="1994"/>
                    </a:cubicBezTo>
                    <a:cubicBezTo>
                      <a:pt x="3667" y="1994"/>
                      <a:pt x="3843" y="1844"/>
                      <a:pt x="3870" y="1631"/>
                    </a:cubicBezTo>
                    <a:cubicBezTo>
                      <a:pt x="3970" y="1364"/>
                      <a:pt x="3837" y="1097"/>
                      <a:pt x="3637" y="1030"/>
                    </a:cubicBezTo>
                    <a:lnTo>
                      <a:pt x="634" y="29"/>
                    </a:lnTo>
                    <a:cubicBezTo>
                      <a:pt x="588" y="9"/>
                      <a:pt x="541" y="0"/>
                      <a:pt x="495" y="0"/>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9"/>
              <p:cNvSpPr/>
              <p:nvPr/>
            </p:nvSpPr>
            <p:spPr>
              <a:xfrm>
                <a:off x="5121325" y="3892500"/>
                <a:ext cx="99275" cy="49850"/>
              </a:xfrm>
              <a:custGeom>
                <a:avLst/>
                <a:gdLst/>
                <a:ahLst/>
                <a:cxnLst/>
                <a:rect l="l" t="t" r="r" b="b"/>
                <a:pathLst>
                  <a:path w="3971" h="1994" extrusionOk="0">
                    <a:moveTo>
                      <a:pt x="495" y="0"/>
                    </a:moveTo>
                    <a:cubicBezTo>
                      <a:pt x="313" y="0"/>
                      <a:pt x="147" y="150"/>
                      <a:pt x="67" y="363"/>
                    </a:cubicBezTo>
                    <a:cubicBezTo>
                      <a:pt x="1" y="630"/>
                      <a:pt x="134" y="897"/>
                      <a:pt x="334" y="964"/>
                    </a:cubicBezTo>
                    <a:lnTo>
                      <a:pt x="3336" y="1964"/>
                    </a:lnTo>
                    <a:cubicBezTo>
                      <a:pt x="3376" y="1984"/>
                      <a:pt x="3420" y="1994"/>
                      <a:pt x="3466" y="1994"/>
                    </a:cubicBezTo>
                    <a:cubicBezTo>
                      <a:pt x="3646" y="1994"/>
                      <a:pt x="3843" y="1844"/>
                      <a:pt x="3870" y="1631"/>
                    </a:cubicBezTo>
                    <a:cubicBezTo>
                      <a:pt x="3970" y="1364"/>
                      <a:pt x="3837" y="1097"/>
                      <a:pt x="3637" y="1030"/>
                    </a:cubicBezTo>
                    <a:lnTo>
                      <a:pt x="634" y="30"/>
                    </a:lnTo>
                    <a:cubicBezTo>
                      <a:pt x="588" y="10"/>
                      <a:pt x="541" y="0"/>
                      <a:pt x="495" y="0"/>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9"/>
              <p:cNvSpPr/>
              <p:nvPr/>
            </p:nvSpPr>
            <p:spPr>
              <a:xfrm>
                <a:off x="5083800" y="4005075"/>
                <a:ext cx="99275" cy="49850"/>
              </a:xfrm>
              <a:custGeom>
                <a:avLst/>
                <a:gdLst/>
                <a:ahLst/>
                <a:cxnLst/>
                <a:rect l="l" t="t" r="r" b="b"/>
                <a:pathLst>
                  <a:path w="3971" h="1994" extrusionOk="0">
                    <a:moveTo>
                      <a:pt x="495" y="1"/>
                    </a:moveTo>
                    <a:cubicBezTo>
                      <a:pt x="313" y="1"/>
                      <a:pt x="147" y="150"/>
                      <a:pt x="67" y="363"/>
                    </a:cubicBezTo>
                    <a:cubicBezTo>
                      <a:pt x="1" y="630"/>
                      <a:pt x="134" y="897"/>
                      <a:pt x="334" y="964"/>
                    </a:cubicBezTo>
                    <a:lnTo>
                      <a:pt x="3336" y="1965"/>
                    </a:lnTo>
                    <a:cubicBezTo>
                      <a:pt x="3376" y="1985"/>
                      <a:pt x="3419" y="1994"/>
                      <a:pt x="3462" y="1994"/>
                    </a:cubicBezTo>
                    <a:cubicBezTo>
                      <a:pt x="3635" y="1994"/>
                      <a:pt x="3817" y="1845"/>
                      <a:pt x="3870" y="1631"/>
                    </a:cubicBezTo>
                    <a:cubicBezTo>
                      <a:pt x="3970" y="1364"/>
                      <a:pt x="3837" y="1097"/>
                      <a:pt x="3636" y="1031"/>
                    </a:cubicBezTo>
                    <a:lnTo>
                      <a:pt x="634" y="30"/>
                    </a:lnTo>
                    <a:cubicBezTo>
                      <a:pt x="588" y="10"/>
                      <a:pt x="541" y="1"/>
                      <a:pt x="495"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9"/>
              <p:cNvSpPr/>
              <p:nvPr/>
            </p:nvSpPr>
            <p:spPr>
              <a:xfrm>
                <a:off x="5046275" y="4117650"/>
                <a:ext cx="99250" cy="49875"/>
              </a:xfrm>
              <a:custGeom>
                <a:avLst/>
                <a:gdLst/>
                <a:ahLst/>
                <a:cxnLst/>
                <a:rect l="l" t="t" r="r" b="b"/>
                <a:pathLst>
                  <a:path w="3970" h="1995" extrusionOk="0">
                    <a:moveTo>
                      <a:pt x="495" y="1"/>
                    </a:moveTo>
                    <a:cubicBezTo>
                      <a:pt x="313" y="1"/>
                      <a:pt x="147" y="150"/>
                      <a:pt x="67" y="364"/>
                    </a:cubicBezTo>
                    <a:cubicBezTo>
                      <a:pt x="0" y="631"/>
                      <a:pt x="134" y="897"/>
                      <a:pt x="334" y="964"/>
                    </a:cubicBezTo>
                    <a:lnTo>
                      <a:pt x="3336" y="1965"/>
                    </a:lnTo>
                    <a:cubicBezTo>
                      <a:pt x="3376" y="1985"/>
                      <a:pt x="3419" y="1994"/>
                      <a:pt x="3462" y="1994"/>
                    </a:cubicBezTo>
                    <a:cubicBezTo>
                      <a:pt x="3635" y="1994"/>
                      <a:pt x="3817" y="1845"/>
                      <a:pt x="3870" y="1631"/>
                    </a:cubicBezTo>
                    <a:cubicBezTo>
                      <a:pt x="3970" y="1364"/>
                      <a:pt x="3837" y="1098"/>
                      <a:pt x="3636" y="1031"/>
                    </a:cubicBezTo>
                    <a:lnTo>
                      <a:pt x="634" y="30"/>
                    </a:lnTo>
                    <a:cubicBezTo>
                      <a:pt x="588" y="10"/>
                      <a:pt x="541" y="1"/>
                      <a:pt x="495"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9"/>
              <p:cNvSpPr/>
              <p:nvPr/>
            </p:nvSpPr>
            <p:spPr>
              <a:xfrm>
                <a:off x="4912850" y="4197725"/>
                <a:ext cx="196000" cy="82075"/>
              </a:xfrm>
              <a:custGeom>
                <a:avLst/>
                <a:gdLst/>
                <a:ahLst/>
                <a:cxnLst/>
                <a:rect l="l" t="t" r="r" b="b"/>
                <a:pathLst>
                  <a:path w="7840" h="3283" extrusionOk="0">
                    <a:moveTo>
                      <a:pt x="512" y="0"/>
                    </a:moveTo>
                    <a:cubicBezTo>
                      <a:pt x="313" y="0"/>
                      <a:pt x="147" y="149"/>
                      <a:pt x="67" y="363"/>
                    </a:cubicBezTo>
                    <a:cubicBezTo>
                      <a:pt x="0" y="663"/>
                      <a:pt x="134" y="897"/>
                      <a:pt x="334" y="997"/>
                    </a:cubicBezTo>
                    <a:lnTo>
                      <a:pt x="7172" y="3265"/>
                    </a:lnTo>
                    <a:cubicBezTo>
                      <a:pt x="7206" y="3276"/>
                      <a:pt x="7243" y="3282"/>
                      <a:pt x="7280" y="3282"/>
                    </a:cubicBezTo>
                    <a:cubicBezTo>
                      <a:pt x="7459" y="3282"/>
                      <a:pt x="7656" y="3153"/>
                      <a:pt x="7739" y="2931"/>
                    </a:cubicBezTo>
                    <a:cubicBezTo>
                      <a:pt x="7839" y="2665"/>
                      <a:pt x="7706" y="2398"/>
                      <a:pt x="7506" y="2331"/>
                    </a:cubicBezTo>
                    <a:lnTo>
                      <a:pt x="667" y="29"/>
                    </a:lnTo>
                    <a:cubicBezTo>
                      <a:pt x="614" y="9"/>
                      <a:pt x="562" y="0"/>
                      <a:pt x="512" y="0"/>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9"/>
              <p:cNvSpPr/>
              <p:nvPr/>
            </p:nvSpPr>
            <p:spPr>
              <a:xfrm>
                <a:off x="4880325" y="2763250"/>
                <a:ext cx="449500" cy="1246750"/>
              </a:xfrm>
              <a:custGeom>
                <a:avLst/>
                <a:gdLst/>
                <a:ahLst/>
                <a:cxnLst/>
                <a:rect l="l" t="t" r="r" b="b"/>
                <a:pathLst>
                  <a:path w="17980" h="49870" extrusionOk="0">
                    <a:moveTo>
                      <a:pt x="15678" y="1"/>
                    </a:moveTo>
                    <a:lnTo>
                      <a:pt x="15445" y="734"/>
                    </a:lnTo>
                    <a:lnTo>
                      <a:pt x="10441" y="16579"/>
                    </a:lnTo>
                    <a:lnTo>
                      <a:pt x="0" y="49403"/>
                    </a:lnTo>
                    <a:lnTo>
                      <a:pt x="1268" y="49870"/>
                    </a:lnTo>
                    <a:lnTo>
                      <a:pt x="12343" y="17246"/>
                    </a:lnTo>
                    <a:lnTo>
                      <a:pt x="17780" y="1335"/>
                    </a:lnTo>
                    <a:lnTo>
                      <a:pt x="17980" y="701"/>
                    </a:lnTo>
                    <a:lnTo>
                      <a:pt x="156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9"/>
              <p:cNvSpPr/>
              <p:nvPr/>
            </p:nvSpPr>
            <p:spPr>
              <a:xfrm>
                <a:off x="4520900" y="4178425"/>
                <a:ext cx="753900" cy="321925"/>
              </a:xfrm>
              <a:custGeom>
                <a:avLst/>
                <a:gdLst/>
                <a:ahLst/>
                <a:cxnLst/>
                <a:rect l="l" t="t" r="r" b="b"/>
                <a:pathLst>
                  <a:path w="30156" h="12877" extrusionOk="0">
                    <a:moveTo>
                      <a:pt x="1235" y="1"/>
                    </a:moveTo>
                    <a:lnTo>
                      <a:pt x="0" y="3637"/>
                    </a:lnTo>
                    <a:lnTo>
                      <a:pt x="29055" y="12877"/>
                    </a:lnTo>
                    <a:lnTo>
                      <a:pt x="30155" y="9708"/>
                    </a:lnTo>
                    <a:lnTo>
                      <a:pt x="1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9"/>
              <p:cNvSpPr/>
              <p:nvPr/>
            </p:nvSpPr>
            <p:spPr>
              <a:xfrm>
                <a:off x="3464300" y="2341050"/>
                <a:ext cx="1520300" cy="2148825"/>
              </a:xfrm>
              <a:custGeom>
                <a:avLst/>
                <a:gdLst/>
                <a:ahLst/>
                <a:cxnLst/>
                <a:rect l="l" t="t" r="r" b="b"/>
                <a:pathLst>
                  <a:path w="60812" h="85953" extrusionOk="0">
                    <a:moveTo>
                      <a:pt x="27883" y="1"/>
                    </a:moveTo>
                    <a:cubicBezTo>
                      <a:pt x="14992" y="1"/>
                      <a:pt x="3100" y="3035"/>
                      <a:pt x="2770" y="9617"/>
                    </a:cubicBezTo>
                    <a:lnTo>
                      <a:pt x="1" y="60453"/>
                    </a:lnTo>
                    <a:cubicBezTo>
                      <a:pt x="1" y="61687"/>
                      <a:pt x="335" y="63155"/>
                      <a:pt x="902" y="64656"/>
                    </a:cubicBezTo>
                    <a:cubicBezTo>
                      <a:pt x="2569" y="69193"/>
                      <a:pt x="6506" y="74530"/>
                      <a:pt x="11643" y="78766"/>
                    </a:cubicBezTo>
                    <a:cubicBezTo>
                      <a:pt x="12176" y="79167"/>
                      <a:pt x="12677" y="79600"/>
                      <a:pt x="13244" y="79967"/>
                    </a:cubicBezTo>
                    <a:cubicBezTo>
                      <a:pt x="15812" y="81868"/>
                      <a:pt x="18648" y="83503"/>
                      <a:pt x="21583" y="84537"/>
                    </a:cubicBezTo>
                    <a:cubicBezTo>
                      <a:pt x="23718" y="85338"/>
                      <a:pt x="25886" y="85805"/>
                      <a:pt x="28088" y="85938"/>
                    </a:cubicBezTo>
                    <a:cubicBezTo>
                      <a:pt x="28369" y="85948"/>
                      <a:pt x="28649" y="85952"/>
                      <a:pt x="28929" y="85952"/>
                    </a:cubicBezTo>
                    <a:cubicBezTo>
                      <a:pt x="30609" y="85952"/>
                      <a:pt x="32267" y="85781"/>
                      <a:pt x="33925" y="85438"/>
                    </a:cubicBezTo>
                    <a:cubicBezTo>
                      <a:pt x="46067" y="82836"/>
                      <a:pt x="57075" y="70961"/>
                      <a:pt x="57909" y="63622"/>
                    </a:cubicBezTo>
                    <a:lnTo>
                      <a:pt x="60644" y="12786"/>
                    </a:lnTo>
                    <a:cubicBezTo>
                      <a:pt x="60811" y="9450"/>
                      <a:pt x="58076" y="6715"/>
                      <a:pt x="53639" y="4613"/>
                    </a:cubicBezTo>
                    <a:cubicBezTo>
                      <a:pt x="48169" y="2011"/>
                      <a:pt x="40196" y="510"/>
                      <a:pt x="32157" y="110"/>
                    </a:cubicBezTo>
                    <a:cubicBezTo>
                      <a:pt x="30730" y="37"/>
                      <a:pt x="29300" y="1"/>
                      <a:pt x="27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9"/>
              <p:cNvSpPr/>
              <p:nvPr/>
            </p:nvSpPr>
            <p:spPr>
              <a:xfrm>
                <a:off x="3582725" y="2453275"/>
                <a:ext cx="1288450" cy="1929275"/>
              </a:xfrm>
              <a:custGeom>
                <a:avLst/>
                <a:gdLst/>
                <a:ahLst/>
                <a:cxnLst/>
                <a:rect l="l" t="t" r="r" b="b"/>
                <a:pathLst>
                  <a:path w="51538" h="77171" extrusionOk="0">
                    <a:moveTo>
                      <a:pt x="23816" y="1"/>
                    </a:moveTo>
                    <a:cubicBezTo>
                      <a:pt x="12874" y="1"/>
                      <a:pt x="2801" y="2776"/>
                      <a:pt x="2469" y="8697"/>
                    </a:cubicBezTo>
                    <a:lnTo>
                      <a:pt x="1" y="54363"/>
                    </a:lnTo>
                    <a:cubicBezTo>
                      <a:pt x="1" y="58933"/>
                      <a:pt x="4004" y="65771"/>
                      <a:pt x="9741" y="70775"/>
                    </a:cubicBezTo>
                    <a:cubicBezTo>
                      <a:pt x="13744" y="74277"/>
                      <a:pt x="18647" y="76879"/>
                      <a:pt x="23551" y="77146"/>
                    </a:cubicBezTo>
                    <a:cubicBezTo>
                      <a:pt x="23845" y="77162"/>
                      <a:pt x="24140" y="77170"/>
                      <a:pt x="24434" y="77170"/>
                    </a:cubicBezTo>
                    <a:cubicBezTo>
                      <a:pt x="36127" y="77170"/>
                      <a:pt x="47922" y="64483"/>
                      <a:pt x="48735" y="57032"/>
                    </a:cubicBezTo>
                    <a:lnTo>
                      <a:pt x="51204" y="11399"/>
                    </a:lnTo>
                    <a:cubicBezTo>
                      <a:pt x="51537" y="4661"/>
                      <a:pt x="39429" y="725"/>
                      <a:pt x="27253" y="91"/>
                    </a:cubicBezTo>
                    <a:cubicBezTo>
                      <a:pt x="26105" y="31"/>
                      <a:pt x="24956" y="1"/>
                      <a:pt x="23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9"/>
              <p:cNvSpPr/>
              <p:nvPr/>
            </p:nvSpPr>
            <p:spPr>
              <a:xfrm>
                <a:off x="3852925" y="3843700"/>
                <a:ext cx="254025" cy="272600"/>
              </a:xfrm>
              <a:custGeom>
                <a:avLst/>
                <a:gdLst/>
                <a:ahLst/>
                <a:cxnLst/>
                <a:rect l="l" t="t" r="r" b="b"/>
                <a:pathLst>
                  <a:path w="10161" h="10904" extrusionOk="0">
                    <a:moveTo>
                      <a:pt x="9279" y="0"/>
                    </a:moveTo>
                    <a:cubicBezTo>
                      <a:pt x="9156" y="0"/>
                      <a:pt x="9030" y="25"/>
                      <a:pt x="8907" y="80"/>
                    </a:cubicBezTo>
                    <a:lnTo>
                      <a:pt x="601" y="4250"/>
                    </a:lnTo>
                    <a:cubicBezTo>
                      <a:pt x="34" y="4550"/>
                      <a:pt x="0" y="5351"/>
                      <a:pt x="534" y="5684"/>
                    </a:cubicBezTo>
                    <a:lnTo>
                      <a:pt x="8340" y="10721"/>
                    </a:lnTo>
                    <a:cubicBezTo>
                      <a:pt x="8496" y="10848"/>
                      <a:pt x="8666" y="10904"/>
                      <a:pt x="8830" y="10904"/>
                    </a:cubicBezTo>
                    <a:cubicBezTo>
                      <a:pt x="9226" y="10904"/>
                      <a:pt x="9584" y="10579"/>
                      <a:pt x="9607" y="10154"/>
                    </a:cubicBezTo>
                    <a:lnTo>
                      <a:pt x="10108" y="881"/>
                    </a:lnTo>
                    <a:cubicBezTo>
                      <a:pt x="10161" y="377"/>
                      <a:pt x="9750" y="0"/>
                      <a:pt x="92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9"/>
              <p:cNvSpPr/>
              <p:nvPr/>
            </p:nvSpPr>
            <p:spPr>
              <a:xfrm>
                <a:off x="3879600" y="3868925"/>
                <a:ext cx="207500" cy="222650"/>
              </a:xfrm>
              <a:custGeom>
                <a:avLst/>
                <a:gdLst/>
                <a:ahLst/>
                <a:cxnLst/>
                <a:rect l="l" t="t" r="r" b="b"/>
                <a:pathLst>
                  <a:path w="8300" h="8906" extrusionOk="0">
                    <a:moveTo>
                      <a:pt x="7590" y="0"/>
                    </a:moveTo>
                    <a:cubicBezTo>
                      <a:pt x="7486" y="0"/>
                      <a:pt x="7379" y="23"/>
                      <a:pt x="7273" y="72"/>
                    </a:cubicBezTo>
                    <a:lnTo>
                      <a:pt x="501" y="3508"/>
                    </a:lnTo>
                    <a:cubicBezTo>
                      <a:pt x="34" y="3741"/>
                      <a:pt x="1" y="4375"/>
                      <a:pt x="434" y="4675"/>
                    </a:cubicBezTo>
                    <a:lnTo>
                      <a:pt x="6772" y="8812"/>
                    </a:lnTo>
                    <a:cubicBezTo>
                      <a:pt x="6886" y="8877"/>
                      <a:pt x="7008" y="8906"/>
                      <a:pt x="7127" y="8906"/>
                    </a:cubicBezTo>
                    <a:cubicBezTo>
                      <a:pt x="7496" y="8906"/>
                      <a:pt x="7840" y="8623"/>
                      <a:pt x="7840" y="8245"/>
                    </a:cubicBezTo>
                    <a:lnTo>
                      <a:pt x="8273" y="706"/>
                    </a:lnTo>
                    <a:cubicBezTo>
                      <a:pt x="8300" y="311"/>
                      <a:pt x="7974" y="0"/>
                      <a:pt x="7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9"/>
              <p:cNvSpPr/>
              <p:nvPr/>
            </p:nvSpPr>
            <p:spPr>
              <a:xfrm>
                <a:off x="4260300" y="3854225"/>
                <a:ext cx="253950" cy="273025"/>
              </a:xfrm>
              <a:custGeom>
                <a:avLst/>
                <a:gdLst/>
                <a:ahLst/>
                <a:cxnLst/>
                <a:rect l="l" t="t" r="r" b="b"/>
                <a:pathLst>
                  <a:path w="10158" h="10921" extrusionOk="0">
                    <a:moveTo>
                      <a:pt x="1385" y="1"/>
                    </a:moveTo>
                    <a:cubicBezTo>
                      <a:pt x="967" y="1"/>
                      <a:pt x="575" y="324"/>
                      <a:pt x="551" y="793"/>
                    </a:cubicBezTo>
                    <a:lnTo>
                      <a:pt x="50" y="10067"/>
                    </a:lnTo>
                    <a:cubicBezTo>
                      <a:pt x="0" y="10569"/>
                      <a:pt x="366" y="10921"/>
                      <a:pt x="807" y="10921"/>
                    </a:cubicBezTo>
                    <a:cubicBezTo>
                      <a:pt x="951" y="10921"/>
                      <a:pt x="1103" y="10883"/>
                      <a:pt x="1251" y="10801"/>
                    </a:cubicBezTo>
                    <a:lnTo>
                      <a:pt x="9557" y="6631"/>
                    </a:lnTo>
                    <a:cubicBezTo>
                      <a:pt x="10124" y="6331"/>
                      <a:pt x="10158" y="5497"/>
                      <a:pt x="9624" y="5163"/>
                    </a:cubicBezTo>
                    <a:lnTo>
                      <a:pt x="1818" y="126"/>
                    </a:lnTo>
                    <a:cubicBezTo>
                      <a:pt x="1680" y="40"/>
                      <a:pt x="1531" y="1"/>
                      <a:pt x="13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9"/>
              <p:cNvSpPr/>
              <p:nvPr/>
            </p:nvSpPr>
            <p:spPr>
              <a:xfrm>
                <a:off x="4276550" y="3878575"/>
                <a:ext cx="211025" cy="226225"/>
              </a:xfrm>
              <a:custGeom>
                <a:avLst/>
                <a:gdLst/>
                <a:ahLst/>
                <a:cxnLst/>
                <a:rect l="l" t="t" r="r" b="b"/>
                <a:pathLst>
                  <a:path w="8441" h="9049" extrusionOk="0">
                    <a:moveTo>
                      <a:pt x="1125" y="1"/>
                    </a:moveTo>
                    <a:cubicBezTo>
                      <a:pt x="783" y="1"/>
                      <a:pt x="459" y="265"/>
                      <a:pt x="434" y="653"/>
                    </a:cubicBezTo>
                    <a:lnTo>
                      <a:pt x="1" y="8326"/>
                    </a:lnTo>
                    <a:cubicBezTo>
                      <a:pt x="1" y="8731"/>
                      <a:pt x="351" y="9048"/>
                      <a:pt x="732" y="9048"/>
                    </a:cubicBezTo>
                    <a:cubicBezTo>
                      <a:pt x="821" y="9048"/>
                      <a:pt x="913" y="9031"/>
                      <a:pt x="1002" y="8993"/>
                    </a:cubicBezTo>
                    <a:lnTo>
                      <a:pt x="7906" y="5524"/>
                    </a:lnTo>
                    <a:cubicBezTo>
                      <a:pt x="8407" y="5290"/>
                      <a:pt x="8440" y="4623"/>
                      <a:pt x="7973" y="4323"/>
                    </a:cubicBezTo>
                    <a:lnTo>
                      <a:pt x="1502" y="120"/>
                    </a:lnTo>
                    <a:cubicBezTo>
                      <a:pt x="1384" y="38"/>
                      <a:pt x="1253" y="1"/>
                      <a:pt x="1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9"/>
              <p:cNvSpPr/>
              <p:nvPr/>
            </p:nvSpPr>
            <p:spPr>
              <a:xfrm>
                <a:off x="3465975" y="2341050"/>
                <a:ext cx="1376850" cy="1969175"/>
              </a:xfrm>
              <a:custGeom>
                <a:avLst/>
                <a:gdLst/>
                <a:ahLst/>
                <a:cxnLst/>
                <a:rect l="l" t="t" r="r" b="b"/>
                <a:pathLst>
                  <a:path w="55074" h="78767" extrusionOk="0">
                    <a:moveTo>
                      <a:pt x="27850" y="1"/>
                    </a:moveTo>
                    <a:cubicBezTo>
                      <a:pt x="14964" y="1"/>
                      <a:pt x="3097" y="3035"/>
                      <a:pt x="2736" y="9617"/>
                    </a:cubicBezTo>
                    <a:lnTo>
                      <a:pt x="1" y="60453"/>
                    </a:lnTo>
                    <a:cubicBezTo>
                      <a:pt x="1" y="65490"/>
                      <a:pt x="4804" y="73162"/>
                      <a:pt x="11642" y="78766"/>
                    </a:cubicBezTo>
                    <a:cubicBezTo>
                      <a:pt x="5471" y="73296"/>
                      <a:pt x="1235" y="66257"/>
                      <a:pt x="1202" y="61521"/>
                    </a:cubicBezTo>
                    <a:lnTo>
                      <a:pt x="3970" y="10718"/>
                    </a:lnTo>
                    <a:cubicBezTo>
                      <a:pt x="4317" y="4131"/>
                      <a:pt x="16237" y="1092"/>
                      <a:pt x="29173" y="1092"/>
                    </a:cubicBezTo>
                    <a:cubicBezTo>
                      <a:pt x="38643" y="1092"/>
                      <a:pt x="48658" y="2721"/>
                      <a:pt x="55073" y="5781"/>
                    </a:cubicBezTo>
                    <a:cubicBezTo>
                      <a:pt x="49870" y="2578"/>
                      <a:pt x="41097" y="644"/>
                      <a:pt x="32124" y="110"/>
                    </a:cubicBezTo>
                    <a:cubicBezTo>
                      <a:pt x="30696" y="37"/>
                      <a:pt x="29267" y="1"/>
                      <a:pt x="278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9"/>
              <p:cNvSpPr/>
              <p:nvPr/>
            </p:nvSpPr>
            <p:spPr>
              <a:xfrm>
                <a:off x="3642775" y="2512575"/>
                <a:ext cx="1184200" cy="1229275"/>
              </a:xfrm>
              <a:custGeom>
                <a:avLst/>
                <a:gdLst/>
                <a:ahLst/>
                <a:cxnLst/>
                <a:rect l="l" t="t" r="r" b="b"/>
                <a:pathLst>
                  <a:path w="47368" h="49171" extrusionOk="0">
                    <a:moveTo>
                      <a:pt x="22476" y="0"/>
                    </a:moveTo>
                    <a:cubicBezTo>
                      <a:pt x="11919" y="0"/>
                      <a:pt x="1871" y="3489"/>
                      <a:pt x="1435" y="10928"/>
                    </a:cubicBezTo>
                    <a:lnTo>
                      <a:pt x="334" y="31076"/>
                    </a:lnTo>
                    <a:cubicBezTo>
                      <a:pt x="0" y="37414"/>
                      <a:pt x="2836" y="43151"/>
                      <a:pt x="7339" y="45386"/>
                    </a:cubicBezTo>
                    <a:cubicBezTo>
                      <a:pt x="12487" y="47896"/>
                      <a:pt x="17839" y="49170"/>
                      <a:pt x="23400" y="49170"/>
                    </a:cubicBezTo>
                    <a:cubicBezTo>
                      <a:pt x="27894" y="49170"/>
                      <a:pt x="32524" y="48338"/>
                      <a:pt x="37294" y="46654"/>
                    </a:cubicBezTo>
                    <a:cubicBezTo>
                      <a:pt x="42030" y="44986"/>
                      <a:pt x="45500" y="39549"/>
                      <a:pt x="45833" y="33211"/>
                    </a:cubicBezTo>
                    <a:lnTo>
                      <a:pt x="46934" y="13397"/>
                    </a:lnTo>
                    <a:cubicBezTo>
                      <a:pt x="47368" y="5224"/>
                      <a:pt x="36126" y="588"/>
                      <a:pt x="24751" y="54"/>
                    </a:cubicBezTo>
                    <a:cubicBezTo>
                      <a:pt x="23993" y="18"/>
                      <a:pt x="23233" y="0"/>
                      <a:pt x="22476" y="0"/>
                    </a:cubicBezTo>
                    <a:close/>
                  </a:path>
                </a:pathLst>
              </a:custGeom>
              <a:solidFill>
                <a:srgbClr val="37A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9"/>
              <p:cNvSpPr/>
              <p:nvPr/>
            </p:nvSpPr>
            <p:spPr>
              <a:xfrm>
                <a:off x="4003875" y="4393575"/>
                <a:ext cx="308575" cy="96300"/>
              </a:xfrm>
              <a:custGeom>
                <a:avLst/>
                <a:gdLst/>
                <a:ahLst/>
                <a:cxnLst/>
                <a:rect l="l" t="t" r="r" b="b"/>
                <a:pathLst>
                  <a:path w="12343" h="3852" extrusionOk="0">
                    <a:moveTo>
                      <a:pt x="1234" y="1"/>
                    </a:moveTo>
                    <a:lnTo>
                      <a:pt x="0" y="2436"/>
                    </a:lnTo>
                    <a:cubicBezTo>
                      <a:pt x="2135" y="3237"/>
                      <a:pt x="4303" y="3704"/>
                      <a:pt x="6505" y="3837"/>
                    </a:cubicBezTo>
                    <a:cubicBezTo>
                      <a:pt x="6786" y="3847"/>
                      <a:pt x="7066" y="3851"/>
                      <a:pt x="7346" y="3851"/>
                    </a:cubicBezTo>
                    <a:cubicBezTo>
                      <a:pt x="9026" y="3851"/>
                      <a:pt x="10684" y="3680"/>
                      <a:pt x="12342" y="3337"/>
                    </a:cubicBezTo>
                    <a:lnTo>
                      <a:pt x="11208" y="535"/>
                    </a:lnTo>
                    <a:lnTo>
                      <a:pt x="1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9"/>
              <p:cNvSpPr/>
              <p:nvPr/>
            </p:nvSpPr>
            <p:spPr>
              <a:xfrm>
                <a:off x="3706975" y="2779725"/>
                <a:ext cx="1044950" cy="694275"/>
              </a:xfrm>
              <a:custGeom>
                <a:avLst/>
                <a:gdLst/>
                <a:ahLst/>
                <a:cxnLst/>
                <a:rect l="l" t="t" r="r" b="b"/>
                <a:pathLst>
                  <a:path w="41798" h="27771" extrusionOk="0">
                    <a:moveTo>
                      <a:pt x="3034" y="0"/>
                    </a:moveTo>
                    <a:cubicBezTo>
                      <a:pt x="2107" y="0"/>
                      <a:pt x="1331" y="766"/>
                      <a:pt x="1268" y="1710"/>
                    </a:cubicBezTo>
                    <a:lnTo>
                      <a:pt x="68" y="23859"/>
                    </a:lnTo>
                    <a:cubicBezTo>
                      <a:pt x="1" y="24860"/>
                      <a:pt x="768" y="25727"/>
                      <a:pt x="1769" y="25761"/>
                    </a:cubicBezTo>
                    <a:lnTo>
                      <a:pt x="38628" y="27762"/>
                    </a:lnTo>
                    <a:cubicBezTo>
                      <a:pt x="38685" y="27768"/>
                      <a:pt x="38742" y="27770"/>
                      <a:pt x="38798" y="27770"/>
                    </a:cubicBezTo>
                    <a:cubicBezTo>
                      <a:pt x="39729" y="27770"/>
                      <a:pt x="40532" y="27005"/>
                      <a:pt x="40563" y="26061"/>
                    </a:cubicBezTo>
                    <a:lnTo>
                      <a:pt x="41764" y="3912"/>
                    </a:lnTo>
                    <a:cubicBezTo>
                      <a:pt x="41797" y="2911"/>
                      <a:pt x="41030" y="2044"/>
                      <a:pt x="40063" y="2010"/>
                    </a:cubicBezTo>
                    <a:lnTo>
                      <a:pt x="3203" y="9"/>
                    </a:lnTo>
                    <a:cubicBezTo>
                      <a:pt x="3146" y="3"/>
                      <a:pt x="3090" y="0"/>
                      <a:pt x="30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9"/>
              <p:cNvSpPr/>
              <p:nvPr/>
            </p:nvSpPr>
            <p:spPr>
              <a:xfrm>
                <a:off x="3706975" y="2779825"/>
                <a:ext cx="1036600" cy="636425"/>
              </a:xfrm>
              <a:custGeom>
                <a:avLst/>
                <a:gdLst/>
                <a:ahLst/>
                <a:cxnLst/>
                <a:rect l="l" t="t" r="r" b="b"/>
                <a:pathLst>
                  <a:path w="41464" h="25457" extrusionOk="0">
                    <a:moveTo>
                      <a:pt x="3049" y="1"/>
                    </a:moveTo>
                    <a:cubicBezTo>
                      <a:pt x="2097" y="1"/>
                      <a:pt x="1267" y="746"/>
                      <a:pt x="1235" y="1706"/>
                    </a:cubicBezTo>
                    <a:lnTo>
                      <a:pt x="34" y="23855"/>
                    </a:lnTo>
                    <a:cubicBezTo>
                      <a:pt x="1" y="24556"/>
                      <a:pt x="368" y="25123"/>
                      <a:pt x="902" y="25456"/>
                    </a:cubicBezTo>
                    <a:lnTo>
                      <a:pt x="902" y="25256"/>
                    </a:lnTo>
                    <a:lnTo>
                      <a:pt x="2169" y="2040"/>
                    </a:lnTo>
                    <a:cubicBezTo>
                      <a:pt x="2201" y="1377"/>
                      <a:pt x="2770" y="833"/>
                      <a:pt x="3424" y="833"/>
                    </a:cubicBezTo>
                    <a:cubicBezTo>
                      <a:pt x="3462" y="833"/>
                      <a:pt x="3499" y="835"/>
                      <a:pt x="3537" y="839"/>
                    </a:cubicBezTo>
                    <a:lnTo>
                      <a:pt x="41430" y="2874"/>
                    </a:lnTo>
                    <a:lnTo>
                      <a:pt x="41464" y="2874"/>
                    </a:lnTo>
                    <a:cubicBezTo>
                      <a:pt x="41197" y="2373"/>
                      <a:pt x="40630" y="2040"/>
                      <a:pt x="40029" y="2006"/>
                    </a:cubicBezTo>
                    <a:lnTo>
                      <a:pt x="3170" y="5"/>
                    </a:lnTo>
                    <a:cubicBezTo>
                      <a:pt x="3129" y="2"/>
                      <a:pt x="3089" y="1"/>
                      <a:pt x="3049" y="1"/>
                    </a:cubicBezTo>
                    <a:close/>
                  </a:path>
                </a:pathLst>
              </a:custGeom>
              <a:solidFill>
                <a:srgbClr val="CF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9"/>
              <p:cNvSpPr/>
              <p:nvPr/>
            </p:nvSpPr>
            <p:spPr>
              <a:xfrm>
                <a:off x="3783700" y="2968400"/>
                <a:ext cx="113450" cy="71750"/>
              </a:xfrm>
              <a:custGeom>
                <a:avLst/>
                <a:gdLst/>
                <a:ahLst/>
                <a:cxnLst/>
                <a:rect l="l" t="t" r="r" b="b"/>
                <a:pathLst>
                  <a:path w="4538" h="2870" extrusionOk="0">
                    <a:moveTo>
                      <a:pt x="2436" y="1"/>
                    </a:moveTo>
                    <a:lnTo>
                      <a:pt x="1" y="2636"/>
                    </a:lnTo>
                    <a:lnTo>
                      <a:pt x="4537" y="2869"/>
                    </a:lnTo>
                    <a:lnTo>
                      <a:pt x="24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9"/>
              <p:cNvSpPr/>
              <p:nvPr/>
            </p:nvSpPr>
            <p:spPr>
              <a:xfrm>
                <a:off x="3996350" y="2965900"/>
                <a:ext cx="171000" cy="298575"/>
              </a:xfrm>
              <a:custGeom>
                <a:avLst/>
                <a:gdLst/>
                <a:ahLst/>
                <a:cxnLst/>
                <a:rect l="l" t="t" r="r" b="b"/>
                <a:pathLst>
                  <a:path w="6840" h="11943" extrusionOk="0">
                    <a:moveTo>
                      <a:pt x="3203" y="0"/>
                    </a:moveTo>
                    <a:lnTo>
                      <a:pt x="368" y="434"/>
                    </a:lnTo>
                    <a:lnTo>
                      <a:pt x="301" y="1868"/>
                    </a:lnTo>
                    <a:lnTo>
                      <a:pt x="3136" y="1435"/>
                    </a:lnTo>
                    <a:lnTo>
                      <a:pt x="2669" y="10375"/>
                    </a:lnTo>
                    <a:lnTo>
                      <a:pt x="68" y="10241"/>
                    </a:lnTo>
                    <a:lnTo>
                      <a:pt x="1" y="11575"/>
                    </a:lnTo>
                    <a:lnTo>
                      <a:pt x="6739" y="11942"/>
                    </a:lnTo>
                    <a:lnTo>
                      <a:pt x="6839" y="10608"/>
                    </a:lnTo>
                    <a:lnTo>
                      <a:pt x="4237" y="10475"/>
                    </a:lnTo>
                    <a:lnTo>
                      <a:pt x="4804" y="101"/>
                    </a:lnTo>
                    <a:lnTo>
                      <a:pt x="3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9"/>
              <p:cNvSpPr/>
              <p:nvPr/>
            </p:nvSpPr>
            <p:spPr>
              <a:xfrm>
                <a:off x="4234025" y="2974925"/>
                <a:ext cx="207675" cy="304700"/>
              </a:xfrm>
              <a:custGeom>
                <a:avLst/>
                <a:gdLst/>
                <a:ahLst/>
                <a:cxnLst/>
                <a:rect l="l" t="t" r="r" b="b"/>
                <a:pathLst>
                  <a:path w="8307" h="12188" extrusionOk="0">
                    <a:moveTo>
                      <a:pt x="4305" y="1272"/>
                    </a:moveTo>
                    <a:cubicBezTo>
                      <a:pt x="4337" y="1272"/>
                      <a:pt x="4370" y="1273"/>
                      <a:pt x="4404" y="1274"/>
                    </a:cubicBezTo>
                    <a:cubicBezTo>
                      <a:pt x="5238" y="1307"/>
                      <a:pt x="5838" y="1741"/>
                      <a:pt x="6205" y="2575"/>
                    </a:cubicBezTo>
                    <a:cubicBezTo>
                      <a:pt x="6572" y="3409"/>
                      <a:pt x="6705" y="4610"/>
                      <a:pt x="6605" y="6244"/>
                    </a:cubicBezTo>
                    <a:cubicBezTo>
                      <a:pt x="6539" y="7845"/>
                      <a:pt x="6272" y="9046"/>
                      <a:pt x="5805" y="9813"/>
                    </a:cubicBezTo>
                    <a:cubicBezTo>
                      <a:pt x="5357" y="10549"/>
                      <a:pt x="4757" y="10916"/>
                      <a:pt x="4003" y="10916"/>
                    </a:cubicBezTo>
                    <a:cubicBezTo>
                      <a:pt x="3970" y="10916"/>
                      <a:pt x="3937" y="10916"/>
                      <a:pt x="3903" y="10914"/>
                    </a:cubicBezTo>
                    <a:cubicBezTo>
                      <a:pt x="3069" y="10881"/>
                      <a:pt x="2469" y="10447"/>
                      <a:pt x="2102" y="9613"/>
                    </a:cubicBezTo>
                    <a:cubicBezTo>
                      <a:pt x="1735" y="8779"/>
                      <a:pt x="1602" y="7578"/>
                      <a:pt x="1702" y="5977"/>
                    </a:cubicBezTo>
                    <a:cubicBezTo>
                      <a:pt x="1769" y="4343"/>
                      <a:pt x="2069" y="3142"/>
                      <a:pt x="2502" y="2375"/>
                    </a:cubicBezTo>
                    <a:cubicBezTo>
                      <a:pt x="2950" y="1639"/>
                      <a:pt x="3551" y="1272"/>
                      <a:pt x="4305" y="1272"/>
                    </a:cubicBezTo>
                    <a:close/>
                    <a:moveTo>
                      <a:pt x="4230" y="0"/>
                    </a:moveTo>
                    <a:cubicBezTo>
                      <a:pt x="3041" y="0"/>
                      <a:pt x="2088" y="469"/>
                      <a:pt x="1368" y="1407"/>
                    </a:cubicBezTo>
                    <a:cubicBezTo>
                      <a:pt x="634" y="2408"/>
                      <a:pt x="201" y="3909"/>
                      <a:pt x="101" y="5877"/>
                    </a:cubicBezTo>
                    <a:cubicBezTo>
                      <a:pt x="1" y="7845"/>
                      <a:pt x="267" y="9380"/>
                      <a:pt x="901" y="10447"/>
                    </a:cubicBezTo>
                    <a:cubicBezTo>
                      <a:pt x="1535" y="11515"/>
                      <a:pt x="2502" y="12082"/>
                      <a:pt x="3837" y="12182"/>
                    </a:cubicBezTo>
                    <a:cubicBezTo>
                      <a:pt x="3918" y="12186"/>
                      <a:pt x="3998" y="12188"/>
                      <a:pt x="4077" y="12188"/>
                    </a:cubicBezTo>
                    <a:cubicBezTo>
                      <a:pt x="5266" y="12188"/>
                      <a:pt x="6218" y="11719"/>
                      <a:pt x="6906" y="10781"/>
                    </a:cubicBezTo>
                    <a:cubicBezTo>
                      <a:pt x="7673" y="9780"/>
                      <a:pt x="8106" y="8279"/>
                      <a:pt x="8206" y="6311"/>
                    </a:cubicBezTo>
                    <a:cubicBezTo>
                      <a:pt x="8307" y="4343"/>
                      <a:pt x="8040" y="2808"/>
                      <a:pt x="7406" y="1741"/>
                    </a:cubicBezTo>
                    <a:cubicBezTo>
                      <a:pt x="6772" y="674"/>
                      <a:pt x="5805" y="73"/>
                      <a:pt x="4470" y="6"/>
                    </a:cubicBezTo>
                    <a:cubicBezTo>
                      <a:pt x="4389" y="2"/>
                      <a:pt x="4309" y="0"/>
                      <a:pt x="4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9"/>
              <p:cNvSpPr/>
              <p:nvPr/>
            </p:nvSpPr>
            <p:spPr>
              <a:xfrm>
                <a:off x="4489200" y="2989100"/>
                <a:ext cx="207675" cy="303875"/>
              </a:xfrm>
              <a:custGeom>
                <a:avLst/>
                <a:gdLst/>
                <a:ahLst/>
                <a:cxnLst/>
                <a:rect l="l" t="t" r="r" b="b"/>
                <a:pathLst>
                  <a:path w="8307" h="12155" extrusionOk="0">
                    <a:moveTo>
                      <a:pt x="4249" y="1266"/>
                    </a:moveTo>
                    <a:cubicBezTo>
                      <a:pt x="4310" y="1266"/>
                      <a:pt x="4373" y="1269"/>
                      <a:pt x="4437" y="1274"/>
                    </a:cubicBezTo>
                    <a:cubicBezTo>
                      <a:pt x="5238" y="1307"/>
                      <a:pt x="5838" y="1741"/>
                      <a:pt x="6205" y="2575"/>
                    </a:cubicBezTo>
                    <a:cubicBezTo>
                      <a:pt x="6572" y="3376"/>
                      <a:pt x="6706" y="4610"/>
                      <a:pt x="6639" y="6211"/>
                    </a:cubicBezTo>
                    <a:cubicBezTo>
                      <a:pt x="6539" y="7812"/>
                      <a:pt x="6272" y="9013"/>
                      <a:pt x="5805" y="9813"/>
                    </a:cubicBezTo>
                    <a:cubicBezTo>
                      <a:pt x="5389" y="10549"/>
                      <a:pt x="4790" y="10916"/>
                      <a:pt x="4007" y="10916"/>
                    </a:cubicBezTo>
                    <a:cubicBezTo>
                      <a:pt x="3973" y="10916"/>
                      <a:pt x="3938" y="10916"/>
                      <a:pt x="3904" y="10914"/>
                    </a:cubicBezTo>
                    <a:cubicBezTo>
                      <a:pt x="3103" y="10848"/>
                      <a:pt x="2503" y="10414"/>
                      <a:pt x="2136" y="9613"/>
                    </a:cubicBezTo>
                    <a:cubicBezTo>
                      <a:pt x="1769" y="8779"/>
                      <a:pt x="1635" y="7545"/>
                      <a:pt x="1702" y="5944"/>
                    </a:cubicBezTo>
                    <a:cubicBezTo>
                      <a:pt x="1802" y="4343"/>
                      <a:pt x="2069" y="3142"/>
                      <a:pt x="2503" y="2375"/>
                    </a:cubicBezTo>
                    <a:cubicBezTo>
                      <a:pt x="2934" y="1636"/>
                      <a:pt x="3507" y="1266"/>
                      <a:pt x="4249" y="1266"/>
                    </a:cubicBezTo>
                    <a:close/>
                    <a:moveTo>
                      <a:pt x="4257" y="0"/>
                    </a:moveTo>
                    <a:cubicBezTo>
                      <a:pt x="3042" y="0"/>
                      <a:pt x="2090" y="469"/>
                      <a:pt x="1402" y="1407"/>
                    </a:cubicBezTo>
                    <a:cubicBezTo>
                      <a:pt x="668" y="2408"/>
                      <a:pt x="234" y="3876"/>
                      <a:pt x="134" y="5877"/>
                    </a:cubicBezTo>
                    <a:cubicBezTo>
                      <a:pt x="1" y="7845"/>
                      <a:pt x="268" y="9346"/>
                      <a:pt x="902" y="10447"/>
                    </a:cubicBezTo>
                    <a:cubicBezTo>
                      <a:pt x="1535" y="11515"/>
                      <a:pt x="2536" y="12082"/>
                      <a:pt x="3837" y="12148"/>
                    </a:cubicBezTo>
                    <a:cubicBezTo>
                      <a:pt x="3918" y="12153"/>
                      <a:pt x="3999" y="12155"/>
                      <a:pt x="4078" y="12155"/>
                    </a:cubicBezTo>
                    <a:cubicBezTo>
                      <a:pt x="5266" y="12155"/>
                      <a:pt x="6220" y="11688"/>
                      <a:pt x="6939" y="10781"/>
                    </a:cubicBezTo>
                    <a:cubicBezTo>
                      <a:pt x="7673" y="9747"/>
                      <a:pt x="8107" y="8279"/>
                      <a:pt x="8207" y="6311"/>
                    </a:cubicBezTo>
                    <a:cubicBezTo>
                      <a:pt x="8307" y="4310"/>
                      <a:pt x="8040" y="2808"/>
                      <a:pt x="7406" y="1741"/>
                    </a:cubicBezTo>
                    <a:cubicBezTo>
                      <a:pt x="6772" y="640"/>
                      <a:pt x="5805" y="73"/>
                      <a:pt x="4504" y="6"/>
                    </a:cubicBezTo>
                    <a:cubicBezTo>
                      <a:pt x="4421" y="2"/>
                      <a:pt x="4339" y="0"/>
                      <a:pt x="4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9"/>
              <p:cNvSpPr/>
              <p:nvPr/>
            </p:nvSpPr>
            <p:spPr>
              <a:xfrm>
                <a:off x="4358275" y="3331150"/>
                <a:ext cx="51725" cy="55900"/>
              </a:xfrm>
              <a:custGeom>
                <a:avLst/>
                <a:gdLst/>
                <a:ahLst/>
                <a:cxnLst/>
                <a:rect l="l" t="t" r="r" b="b"/>
                <a:pathLst>
                  <a:path w="2069" h="2236" extrusionOk="0">
                    <a:moveTo>
                      <a:pt x="101" y="1"/>
                    </a:moveTo>
                    <a:lnTo>
                      <a:pt x="1" y="2102"/>
                    </a:lnTo>
                    <a:lnTo>
                      <a:pt x="268" y="2136"/>
                    </a:lnTo>
                    <a:lnTo>
                      <a:pt x="368" y="268"/>
                    </a:lnTo>
                    <a:lnTo>
                      <a:pt x="868" y="1769"/>
                    </a:lnTo>
                    <a:lnTo>
                      <a:pt x="1135" y="1769"/>
                    </a:lnTo>
                    <a:lnTo>
                      <a:pt x="1769" y="334"/>
                    </a:lnTo>
                    <a:lnTo>
                      <a:pt x="1669" y="2202"/>
                    </a:lnTo>
                    <a:lnTo>
                      <a:pt x="1969" y="2236"/>
                    </a:lnTo>
                    <a:lnTo>
                      <a:pt x="2069" y="101"/>
                    </a:lnTo>
                    <a:lnTo>
                      <a:pt x="1635" y="68"/>
                    </a:lnTo>
                    <a:lnTo>
                      <a:pt x="1002" y="1502"/>
                    </a:lnTo>
                    <a:lnTo>
                      <a:pt x="535" y="1"/>
                    </a:lnTo>
                    <a:close/>
                  </a:path>
                </a:pathLst>
              </a:custGeom>
              <a:solidFill>
                <a:srgbClr val="6A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9"/>
              <p:cNvSpPr/>
              <p:nvPr/>
            </p:nvSpPr>
            <p:spPr>
              <a:xfrm>
                <a:off x="4419150" y="3334350"/>
                <a:ext cx="47575" cy="55550"/>
              </a:xfrm>
              <a:custGeom>
                <a:avLst/>
                <a:gdLst/>
                <a:ahLst/>
                <a:cxnLst/>
                <a:rect l="l" t="t" r="r" b="b"/>
                <a:pathLst>
                  <a:path w="1903" h="2222" extrusionOk="0">
                    <a:moveTo>
                      <a:pt x="1011" y="0"/>
                    </a:moveTo>
                    <a:cubicBezTo>
                      <a:pt x="735" y="0"/>
                      <a:pt x="513" y="98"/>
                      <a:pt x="368" y="273"/>
                    </a:cubicBezTo>
                    <a:cubicBezTo>
                      <a:pt x="168" y="440"/>
                      <a:pt x="34" y="707"/>
                      <a:pt x="34" y="1040"/>
                    </a:cubicBezTo>
                    <a:cubicBezTo>
                      <a:pt x="1" y="1407"/>
                      <a:pt x="101" y="1674"/>
                      <a:pt x="268" y="1874"/>
                    </a:cubicBezTo>
                    <a:cubicBezTo>
                      <a:pt x="435" y="2074"/>
                      <a:pt x="701" y="2208"/>
                      <a:pt x="1035" y="2208"/>
                    </a:cubicBezTo>
                    <a:cubicBezTo>
                      <a:pt x="1074" y="2218"/>
                      <a:pt x="1116" y="2222"/>
                      <a:pt x="1159" y="2222"/>
                    </a:cubicBezTo>
                    <a:cubicBezTo>
                      <a:pt x="1263" y="2222"/>
                      <a:pt x="1374" y="2198"/>
                      <a:pt x="1469" y="2175"/>
                    </a:cubicBezTo>
                    <a:cubicBezTo>
                      <a:pt x="1602" y="2141"/>
                      <a:pt x="1735" y="2108"/>
                      <a:pt x="1836" y="2008"/>
                    </a:cubicBezTo>
                    <a:lnTo>
                      <a:pt x="1902" y="1107"/>
                    </a:lnTo>
                    <a:lnTo>
                      <a:pt x="1135" y="1074"/>
                    </a:lnTo>
                    <a:lnTo>
                      <a:pt x="1135" y="1307"/>
                    </a:lnTo>
                    <a:lnTo>
                      <a:pt x="1602" y="1341"/>
                    </a:lnTo>
                    <a:lnTo>
                      <a:pt x="1569" y="1908"/>
                    </a:lnTo>
                    <a:cubicBezTo>
                      <a:pt x="1502" y="1941"/>
                      <a:pt x="1435" y="1974"/>
                      <a:pt x="1335" y="1974"/>
                    </a:cubicBezTo>
                    <a:lnTo>
                      <a:pt x="1068" y="1974"/>
                    </a:lnTo>
                    <a:cubicBezTo>
                      <a:pt x="801" y="1974"/>
                      <a:pt x="601" y="1874"/>
                      <a:pt x="501" y="1741"/>
                    </a:cubicBezTo>
                    <a:cubicBezTo>
                      <a:pt x="368" y="1574"/>
                      <a:pt x="301" y="1374"/>
                      <a:pt x="334" y="1074"/>
                    </a:cubicBezTo>
                    <a:cubicBezTo>
                      <a:pt x="334" y="774"/>
                      <a:pt x="435" y="573"/>
                      <a:pt x="568" y="440"/>
                    </a:cubicBezTo>
                    <a:cubicBezTo>
                      <a:pt x="701" y="307"/>
                      <a:pt x="902" y="240"/>
                      <a:pt x="1168" y="240"/>
                    </a:cubicBezTo>
                    <a:cubicBezTo>
                      <a:pt x="1302" y="240"/>
                      <a:pt x="1435" y="273"/>
                      <a:pt x="1535" y="340"/>
                    </a:cubicBezTo>
                    <a:cubicBezTo>
                      <a:pt x="1669" y="373"/>
                      <a:pt x="1769" y="473"/>
                      <a:pt x="1869" y="573"/>
                    </a:cubicBezTo>
                    <a:lnTo>
                      <a:pt x="1869" y="240"/>
                    </a:lnTo>
                    <a:cubicBezTo>
                      <a:pt x="1769" y="173"/>
                      <a:pt x="1669" y="106"/>
                      <a:pt x="1535" y="73"/>
                    </a:cubicBezTo>
                    <a:cubicBezTo>
                      <a:pt x="1435" y="40"/>
                      <a:pt x="1302" y="6"/>
                      <a:pt x="1135" y="6"/>
                    </a:cubicBezTo>
                    <a:cubicBezTo>
                      <a:pt x="1093" y="2"/>
                      <a:pt x="1051" y="0"/>
                      <a:pt x="1011" y="0"/>
                    </a:cubicBezTo>
                    <a:close/>
                  </a:path>
                </a:pathLst>
              </a:custGeom>
              <a:solidFill>
                <a:srgbClr val="6A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9"/>
              <p:cNvSpPr/>
              <p:nvPr/>
            </p:nvSpPr>
            <p:spPr>
              <a:xfrm>
                <a:off x="4470875" y="3337825"/>
                <a:ext cx="27525" cy="59250"/>
              </a:xfrm>
              <a:custGeom>
                <a:avLst/>
                <a:gdLst/>
                <a:ahLst/>
                <a:cxnLst/>
                <a:rect l="l" t="t" r="r" b="b"/>
                <a:pathLst>
                  <a:path w="1101" h="2370" extrusionOk="0">
                    <a:moveTo>
                      <a:pt x="867" y="1"/>
                    </a:moveTo>
                    <a:lnTo>
                      <a:pt x="0" y="2369"/>
                    </a:lnTo>
                    <a:lnTo>
                      <a:pt x="234" y="2369"/>
                    </a:lnTo>
                    <a:lnTo>
                      <a:pt x="1101" y="1"/>
                    </a:lnTo>
                    <a:close/>
                  </a:path>
                </a:pathLst>
              </a:custGeom>
              <a:solidFill>
                <a:srgbClr val="6A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9"/>
              <p:cNvSpPr/>
              <p:nvPr/>
            </p:nvSpPr>
            <p:spPr>
              <a:xfrm>
                <a:off x="4502550" y="3338675"/>
                <a:ext cx="46725" cy="54375"/>
              </a:xfrm>
              <a:custGeom>
                <a:avLst/>
                <a:gdLst/>
                <a:ahLst/>
                <a:cxnLst/>
                <a:rect l="l" t="t" r="r" b="b"/>
                <a:pathLst>
                  <a:path w="1869" h="2175" extrusionOk="0">
                    <a:moveTo>
                      <a:pt x="734" y="267"/>
                    </a:moveTo>
                    <a:cubicBezTo>
                      <a:pt x="1035" y="300"/>
                      <a:pt x="1268" y="367"/>
                      <a:pt x="1368" y="500"/>
                    </a:cubicBezTo>
                    <a:cubicBezTo>
                      <a:pt x="1502" y="634"/>
                      <a:pt x="1568" y="867"/>
                      <a:pt x="1568" y="1134"/>
                    </a:cubicBezTo>
                    <a:cubicBezTo>
                      <a:pt x="1535" y="1434"/>
                      <a:pt x="1468" y="1635"/>
                      <a:pt x="1302" y="1768"/>
                    </a:cubicBezTo>
                    <a:cubicBezTo>
                      <a:pt x="1168" y="1901"/>
                      <a:pt x="968" y="1935"/>
                      <a:pt x="668" y="1935"/>
                    </a:cubicBezTo>
                    <a:lnTo>
                      <a:pt x="301" y="1901"/>
                    </a:lnTo>
                    <a:lnTo>
                      <a:pt x="401" y="267"/>
                    </a:lnTo>
                    <a:close/>
                    <a:moveTo>
                      <a:pt x="134" y="0"/>
                    </a:moveTo>
                    <a:lnTo>
                      <a:pt x="1" y="2135"/>
                    </a:lnTo>
                    <a:lnTo>
                      <a:pt x="601" y="2168"/>
                    </a:lnTo>
                    <a:cubicBezTo>
                      <a:pt x="654" y="2173"/>
                      <a:pt x="705" y="2175"/>
                      <a:pt x="755" y="2175"/>
                    </a:cubicBezTo>
                    <a:cubicBezTo>
                      <a:pt x="1087" y="2175"/>
                      <a:pt x="1361" y="2084"/>
                      <a:pt x="1535" y="1968"/>
                    </a:cubicBezTo>
                    <a:cubicBezTo>
                      <a:pt x="1735" y="1801"/>
                      <a:pt x="1835" y="1535"/>
                      <a:pt x="1869" y="1168"/>
                    </a:cubicBezTo>
                    <a:cubicBezTo>
                      <a:pt x="1869" y="801"/>
                      <a:pt x="1802" y="534"/>
                      <a:pt x="1602" y="334"/>
                    </a:cubicBezTo>
                    <a:cubicBezTo>
                      <a:pt x="1435" y="167"/>
                      <a:pt x="1135" y="67"/>
                      <a:pt x="701" y="33"/>
                    </a:cubicBezTo>
                    <a:lnTo>
                      <a:pt x="134" y="0"/>
                    </a:lnTo>
                    <a:close/>
                  </a:path>
                </a:pathLst>
              </a:custGeom>
              <a:solidFill>
                <a:srgbClr val="6A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9"/>
              <p:cNvSpPr/>
              <p:nvPr/>
            </p:nvSpPr>
            <p:spPr>
              <a:xfrm>
                <a:off x="4559250" y="3342000"/>
                <a:ext cx="33400" cy="55075"/>
              </a:xfrm>
              <a:custGeom>
                <a:avLst/>
                <a:gdLst/>
                <a:ahLst/>
                <a:cxnLst/>
                <a:rect l="l" t="t" r="r" b="b"/>
                <a:pathLst>
                  <a:path w="1336" h="2203" extrusionOk="0">
                    <a:moveTo>
                      <a:pt x="101" y="1"/>
                    </a:moveTo>
                    <a:lnTo>
                      <a:pt x="1" y="2135"/>
                    </a:lnTo>
                    <a:lnTo>
                      <a:pt x="1335" y="2202"/>
                    </a:lnTo>
                    <a:lnTo>
                      <a:pt x="1335" y="1935"/>
                    </a:lnTo>
                    <a:lnTo>
                      <a:pt x="301" y="1902"/>
                    </a:lnTo>
                    <a:lnTo>
                      <a:pt x="401" y="1"/>
                    </a:lnTo>
                    <a:close/>
                  </a:path>
                </a:pathLst>
              </a:custGeom>
              <a:solidFill>
                <a:srgbClr val="6A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9"/>
              <p:cNvSpPr/>
              <p:nvPr/>
            </p:nvSpPr>
            <p:spPr>
              <a:xfrm>
                <a:off x="4059725" y="4431125"/>
                <a:ext cx="178500" cy="398000"/>
              </a:xfrm>
              <a:custGeom>
                <a:avLst/>
                <a:gdLst/>
                <a:ahLst/>
                <a:cxnLst/>
                <a:rect l="l" t="t" r="r" b="b"/>
                <a:pathLst>
                  <a:path w="7140" h="15920" extrusionOk="0">
                    <a:moveTo>
                      <a:pt x="768" y="0"/>
                    </a:moveTo>
                    <a:lnTo>
                      <a:pt x="101" y="12542"/>
                    </a:lnTo>
                    <a:cubicBezTo>
                      <a:pt x="1" y="13877"/>
                      <a:pt x="768" y="15044"/>
                      <a:pt x="1869" y="15578"/>
                    </a:cubicBezTo>
                    <a:cubicBezTo>
                      <a:pt x="2269" y="15778"/>
                      <a:pt x="2636" y="15878"/>
                      <a:pt x="3103" y="15911"/>
                    </a:cubicBezTo>
                    <a:cubicBezTo>
                      <a:pt x="3172" y="15917"/>
                      <a:pt x="3243" y="15920"/>
                      <a:pt x="3314" y="15920"/>
                    </a:cubicBezTo>
                    <a:cubicBezTo>
                      <a:pt x="3661" y="15920"/>
                      <a:pt x="4033" y="15855"/>
                      <a:pt x="4337" y="15745"/>
                    </a:cubicBezTo>
                    <a:cubicBezTo>
                      <a:pt x="5538" y="15344"/>
                      <a:pt x="6372" y="14244"/>
                      <a:pt x="6472" y="12909"/>
                    </a:cubicBezTo>
                    <a:lnTo>
                      <a:pt x="7139" y="367"/>
                    </a:lnTo>
                    <a:lnTo>
                      <a:pt x="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9"/>
              <p:cNvSpPr/>
              <p:nvPr/>
            </p:nvSpPr>
            <p:spPr>
              <a:xfrm>
                <a:off x="4077250" y="4431950"/>
                <a:ext cx="160975" cy="33375"/>
              </a:xfrm>
              <a:custGeom>
                <a:avLst/>
                <a:gdLst/>
                <a:ahLst/>
                <a:cxnLst/>
                <a:rect l="l" t="t" r="r" b="b"/>
                <a:pathLst>
                  <a:path w="6439" h="1335" extrusionOk="0">
                    <a:moveTo>
                      <a:pt x="67" y="0"/>
                    </a:moveTo>
                    <a:lnTo>
                      <a:pt x="0" y="968"/>
                    </a:lnTo>
                    <a:lnTo>
                      <a:pt x="6372" y="1335"/>
                    </a:lnTo>
                    <a:lnTo>
                      <a:pt x="6438" y="367"/>
                    </a:lnTo>
                    <a:lnTo>
                      <a:pt x="67" y="0"/>
                    </a:ln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9"/>
              <p:cNvSpPr/>
              <p:nvPr/>
            </p:nvSpPr>
            <p:spPr>
              <a:xfrm>
                <a:off x="4107275" y="4723825"/>
                <a:ext cx="66725" cy="105300"/>
              </a:xfrm>
              <a:custGeom>
                <a:avLst/>
                <a:gdLst/>
                <a:ahLst/>
                <a:cxnLst/>
                <a:rect l="l" t="t" r="r" b="b"/>
                <a:pathLst>
                  <a:path w="2669" h="4212" extrusionOk="0">
                    <a:moveTo>
                      <a:pt x="200" y="0"/>
                    </a:moveTo>
                    <a:lnTo>
                      <a:pt x="0" y="3870"/>
                    </a:lnTo>
                    <a:cubicBezTo>
                      <a:pt x="367" y="4070"/>
                      <a:pt x="734" y="4170"/>
                      <a:pt x="1201" y="4203"/>
                    </a:cubicBezTo>
                    <a:cubicBezTo>
                      <a:pt x="1270" y="4209"/>
                      <a:pt x="1341" y="4212"/>
                      <a:pt x="1412" y="4212"/>
                    </a:cubicBezTo>
                    <a:cubicBezTo>
                      <a:pt x="1759" y="4212"/>
                      <a:pt x="2131" y="4147"/>
                      <a:pt x="2435" y="4037"/>
                    </a:cubicBezTo>
                    <a:lnTo>
                      <a:pt x="2669" y="167"/>
                    </a:lnTo>
                    <a:lnTo>
                      <a:pt x="2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13" name="Google Shape;3013;p89"/>
          <p:cNvSpPr/>
          <p:nvPr/>
        </p:nvSpPr>
        <p:spPr>
          <a:xfrm>
            <a:off x="4226900" y="40151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4" name="Google Shape;3014;p89"/>
          <p:cNvGrpSpPr/>
          <p:nvPr/>
        </p:nvGrpSpPr>
        <p:grpSpPr>
          <a:xfrm rot="9651258">
            <a:off x="993177" y="4340394"/>
            <a:ext cx="643548" cy="377045"/>
            <a:chOff x="-1131628" y="1250953"/>
            <a:chExt cx="695437" cy="407447"/>
          </a:xfrm>
        </p:grpSpPr>
        <p:sp>
          <p:nvSpPr>
            <p:cNvPr id="3015" name="Google Shape;3015;p89"/>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9"/>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9"/>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906"/>
                                        </p:tgtEl>
                                        <p:attrNameLst>
                                          <p:attrName>style.visibility</p:attrName>
                                        </p:attrNameLst>
                                      </p:cBhvr>
                                      <p:to>
                                        <p:strVal val="visible"/>
                                      </p:to>
                                    </p:set>
                                    <p:anim calcmode="lin" valueType="num">
                                      <p:cBhvr additive="base">
                                        <p:cTn id="7" dur="1000"/>
                                        <p:tgtEl>
                                          <p:spTgt spid="290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907"/>
                                        </p:tgtEl>
                                        <p:attrNameLst>
                                          <p:attrName>style.visibility</p:attrName>
                                        </p:attrNameLst>
                                      </p:cBhvr>
                                      <p:to>
                                        <p:strVal val="visible"/>
                                      </p:to>
                                    </p:set>
                                    <p:anim calcmode="lin" valueType="num">
                                      <p:cBhvr additive="base">
                                        <p:cTn id="10" dur="1000"/>
                                        <p:tgtEl>
                                          <p:spTgt spid="2907"/>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908"/>
                                        </p:tgtEl>
                                        <p:attrNameLst>
                                          <p:attrName>style.visibility</p:attrName>
                                        </p:attrNameLst>
                                      </p:cBhvr>
                                      <p:to>
                                        <p:strVal val="visible"/>
                                      </p:to>
                                    </p:set>
                                    <p:anim calcmode="lin" valueType="num">
                                      <p:cBhvr additive="base">
                                        <p:cTn id="13" dur="1000"/>
                                        <p:tgtEl>
                                          <p:spTgt spid="29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4"/>
        <p:cNvGrpSpPr/>
        <p:nvPr/>
      </p:nvGrpSpPr>
      <p:grpSpPr>
        <a:xfrm>
          <a:off x="0" y="0"/>
          <a:ext cx="0" cy="0"/>
          <a:chOff x="0" y="0"/>
          <a:chExt cx="0" cy="0"/>
        </a:xfrm>
      </p:grpSpPr>
      <p:sp>
        <p:nvSpPr>
          <p:cNvPr id="3295" name="Google Shape;3295;p97"/>
          <p:cNvSpPr txBox="1">
            <a:spLocks noGrp="1"/>
          </p:cNvSpPr>
          <p:nvPr>
            <p:ph type="title"/>
          </p:nvPr>
        </p:nvSpPr>
        <p:spPr>
          <a:xfrm>
            <a:off x="4987325" y="3606851"/>
            <a:ext cx="3447300" cy="8919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Random Forest</a:t>
            </a:r>
          </a:p>
        </p:txBody>
      </p:sp>
      <p:sp>
        <p:nvSpPr>
          <p:cNvPr id="3298" name="Google Shape;3298;p97"/>
          <p:cNvSpPr txBox="1">
            <a:spLocks noGrp="1"/>
          </p:cNvSpPr>
          <p:nvPr>
            <p:ph type="title" idx="3"/>
          </p:nvPr>
        </p:nvSpPr>
        <p:spPr>
          <a:xfrm>
            <a:off x="497465" y="3601025"/>
            <a:ext cx="3880623" cy="9588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Gradient Boosting</a:t>
            </a:r>
            <a:endParaRPr dirty="0"/>
          </a:p>
        </p:txBody>
      </p:sp>
      <p:sp>
        <p:nvSpPr>
          <p:cNvPr id="3301" name="Google Shape;3301;p97"/>
          <p:cNvSpPr txBox="1">
            <a:spLocks noGrp="1"/>
          </p:cNvSpPr>
          <p:nvPr>
            <p:ph type="title" idx="6"/>
          </p:nvPr>
        </p:nvSpPr>
        <p:spPr>
          <a:xfrm>
            <a:off x="6240966" y="1857141"/>
            <a:ext cx="3447300" cy="8342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Decision</a:t>
            </a:r>
            <a:br>
              <a:rPr lang="en-US" dirty="0"/>
            </a:br>
            <a:r>
              <a:rPr lang="en-US" dirty="0"/>
              <a:t>Tree</a:t>
            </a:r>
            <a:endParaRPr dirty="0"/>
          </a:p>
        </p:txBody>
      </p:sp>
      <p:sp>
        <p:nvSpPr>
          <p:cNvPr id="3302" name="Google Shape;3302;p97"/>
          <p:cNvSpPr txBox="1">
            <a:spLocks noGrp="1"/>
          </p:cNvSpPr>
          <p:nvPr>
            <p:ph type="title" idx="7"/>
          </p:nvPr>
        </p:nvSpPr>
        <p:spPr>
          <a:xfrm>
            <a:off x="-184854" y="1789956"/>
            <a:ext cx="3447300" cy="78179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Logistic Regression</a:t>
            </a:r>
            <a:endParaRPr dirty="0"/>
          </a:p>
        </p:txBody>
      </p:sp>
      <p:sp>
        <p:nvSpPr>
          <p:cNvPr id="3303" name="Google Shape;3303;p97"/>
          <p:cNvSpPr txBox="1">
            <a:spLocks noGrp="1"/>
          </p:cNvSpPr>
          <p:nvPr>
            <p:ph type="title" idx="8"/>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model being worked on</a:t>
            </a:r>
            <a:endParaRPr dirty="0"/>
          </a:p>
        </p:txBody>
      </p:sp>
      <p:sp>
        <p:nvSpPr>
          <p:cNvPr id="3421" name="Google Shape;3421;p97">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3422" name="Google Shape;3422;p97">
            <a:hlinkClick r:id="" action="ppaction://noaction"/>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5</a:t>
            </a:r>
            <a:endParaRPr>
              <a:solidFill>
                <a:schemeClr val="accent5"/>
              </a:solidFill>
              <a:latin typeface="Bungee"/>
              <a:ea typeface="Bungee"/>
              <a:cs typeface="Bungee"/>
              <a:sym typeface="Bungee"/>
            </a:endParaRPr>
          </a:p>
        </p:txBody>
      </p:sp>
      <p:sp>
        <p:nvSpPr>
          <p:cNvPr id="3423" name="Google Shape;3423;p97">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24" name="Google Shape;3424;p97">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11" name="صورة 10" descr="صورة تحتوي على الرسومات, رسوم متحركة, تصميم الجرافيك, قصاصة فنية&#10;&#10;تم إنشاء الوصف تلقائياً">
            <a:extLst>
              <a:ext uri="{FF2B5EF4-FFF2-40B4-BE49-F238E27FC236}">
                <a16:creationId xmlns:a16="http://schemas.microsoft.com/office/drawing/2014/main" id="{E6978472-96F4-9F96-228E-C78AF621E94D}"/>
              </a:ext>
            </a:extLst>
          </p:cNvPr>
          <p:cNvPicPr>
            <a:picLocks noChangeAspect="1"/>
          </p:cNvPicPr>
          <p:nvPr/>
        </p:nvPicPr>
        <p:blipFill>
          <a:blip r:embed="rId4"/>
          <a:stretch>
            <a:fillRect/>
          </a:stretch>
        </p:blipFill>
        <p:spPr>
          <a:xfrm>
            <a:off x="1248792" y="1162755"/>
            <a:ext cx="580008" cy="580008"/>
          </a:xfrm>
          <a:prstGeom prst="rect">
            <a:avLst/>
          </a:prstGeom>
        </p:spPr>
      </p:pic>
      <p:pic>
        <p:nvPicPr>
          <p:cNvPr id="12" name="صورة 11" descr="صورة تحتوي على الرسومات, رسوم متحركة, تصميم الجرافيك, قصاصة فنية&#10;&#10;تم إنشاء الوصف تلقائياً">
            <a:extLst>
              <a:ext uri="{FF2B5EF4-FFF2-40B4-BE49-F238E27FC236}">
                <a16:creationId xmlns:a16="http://schemas.microsoft.com/office/drawing/2014/main" id="{8475B9AF-D66F-7D39-6A65-3E07F1B15791}"/>
              </a:ext>
            </a:extLst>
          </p:cNvPr>
          <p:cNvPicPr>
            <a:picLocks noChangeAspect="1"/>
          </p:cNvPicPr>
          <p:nvPr/>
        </p:nvPicPr>
        <p:blipFill>
          <a:blip r:embed="rId4"/>
          <a:stretch>
            <a:fillRect/>
          </a:stretch>
        </p:blipFill>
        <p:spPr>
          <a:xfrm>
            <a:off x="4281996" y="1209948"/>
            <a:ext cx="580008" cy="580008"/>
          </a:xfrm>
          <a:prstGeom prst="rect">
            <a:avLst/>
          </a:prstGeom>
        </p:spPr>
      </p:pic>
      <p:pic>
        <p:nvPicPr>
          <p:cNvPr id="13" name="صورة 12" descr="صورة تحتوي على الرسومات, رسوم متحركة, تصميم الجرافيك, قصاصة فنية&#10;&#10;تم إنشاء الوصف تلقائياً">
            <a:extLst>
              <a:ext uri="{FF2B5EF4-FFF2-40B4-BE49-F238E27FC236}">
                <a16:creationId xmlns:a16="http://schemas.microsoft.com/office/drawing/2014/main" id="{242492A0-85D3-DD28-2EF2-5FCE4636D400}"/>
              </a:ext>
            </a:extLst>
          </p:cNvPr>
          <p:cNvPicPr>
            <a:picLocks noChangeAspect="1"/>
          </p:cNvPicPr>
          <p:nvPr/>
        </p:nvPicPr>
        <p:blipFill>
          <a:blip r:embed="rId4"/>
          <a:stretch>
            <a:fillRect/>
          </a:stretch>
        </p:blipFill>
        <p:spPr>
          <a:xfrm>
            <a:off x="7605204" y="1135378"/>
            <a:ext cx="580008" cy="580008"/>
          </a:xfrm>
          <a:prstGeom prst="rect">
            <a:avLst/>
          </a:prstGeom>
        </p:spPr>
      </p:pic>
      <p:pic>
        <p:nvPicPr>
          <p:cNvPr id="14" name="صورة 13" descr="صورة تحتوي على الرسومات, رسوم متحركة, تصميم الجرافيك, قصاصة فنية&#10;&#10;تم إنشاء الوصف تلقائياً">
            <a:extLst>
              <a:ext uri="{FF2B5EF4-FFF2-40B4-BE49-F238E27FC236}">
                <a16:creationId xmlns:a16="http://schemas.microsoft.com/office/drawing/2014/main" id="{8C2EB933-1487-7BB6-049C-FD21F810FDEF}"/>
              </a:ext>
            </a:extLst>
          </p:cNvPr>
          <p:cNvPicPr>
            <a:picLocks noChangeAspect="1"/>
          </p:cNvPicPr>
          <p:nvPr/>
        </p:nvPicPr>
        <p:blipFill>
          <a:blip r:embed="rId4"/>
          <a:stretch>
            <a:fillRect/>
          </a:stretch>
        </p:blipFill>
        <p:spPr>
          <a:xfrm>
            <a:off x="2096357" y="2969317"/>
            <a:ext cx="580008" cy="580008"/>
          </a:xfrm>
          <a:prstGeom prst="rect">
            <a:avLst/>
          </a:prstGeom>
        </p:spPr>
      </p:pic>
      <p:pic>
        <p:nvPicPr>
          <p:cNvPr id="15" name="صورة 14" descr="صورة تحتوي على الرسومات, رسوم متحركة, تصميم الجرافيك, قصاصة فنية&#10;&#10;تم إنشاء الوصف تلقائياً">
            <a:extLst>
              <a:ext uri="{FF2B5EF4-FFF2-40B4-BE49-F238E27FC236}">
                <a16:creationId xmlns:a16="http://schemas.microsoft.com/office/drawing/2014/main" id="{EC324602-612F-E102-B022-E2ABF3D96813}"/>
              </a:ext>
            </a:extLst>
          </p:cNvPr>
          <p:cNvPicPr>
            <a:picLocks noChangeAspect="1"/>
          </p:cNvPicPr>
          <p:nvPr/>
        </p:nvPicPr>
        <p:blipFill>
          <a:blip r:embed="rId4"/>
          <a:stretch>
            <a:fillRect/>
          </a:stretch>
        </p:blipFill>
        <p:spPr>
          <a:xfrm>
            <a:off x="6402221" y="2942169"/>
            <a:ext cx="580008" cy="580008"/>
          </a:xfrm>
          <a:prstGeom prst="rect">
            <a:avLst/>
          </a:prstGeom>
        </p:spPr>
      </p:pic>
      <p:sp>
        <p:nvSpPr>
          <p:cNvPr id="16" name="Google Shape;3301;p97">
            <a:extLst>
              <a:ext uri="{FF2B5EF4-FFF2-40B4-BE49-F238E27FC236}">
                <a16:creationId xmlns:a16="http://schemas.microsoft.com/office/drawing/2014/main" id="{866B321F-DE84-A714-6D6B-76F06E5CEA22}"/>
              </a:ext>
            </a:extLst>
          </p:cNvPr>
          <p:cNvSpPr txBox="1">
            <a:spLocks/>
          </p:cNvSpPr>
          <p:nvPr/>
        </p:nvSpPr>
        <p:spPr>
          <a:xfrm>
            <a:off x="2848350" y="1881238"/>
            <a:ext cx="34473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Bungee"/>
              <a:buNone/>
              <a:defRPr sz="2500" b="0" i="0" u="none" strike="noStrike" cap="none">
                <a:solidFill>
                  <a:schemeClr val="dk2"/>
                </a:solidFill>
                <a:latin typeface="Bungee"/>
                <a:ea typeface="Bungee"/>
                <a:cs typeface="Bungee"/>
                <a:sym typeface="Bungee"/>
              </a:defRPr>
            </a:lvl1pPr>
            <a:lvl2pPr marR="0" lvl="1" algn="ctr" rtl="0">
              <a:lnSpc>
                <a:spcPct val="100000"/>
              </a:lnSpc>
              <a:spcBef>
                <a:spcPts val="0"/>
              </a:spcBef>
              <a:spcAft>
                <a:spcPts val="0"/>
              </a:spcAft>
              <a:buClr>
                <a:schemeClr val="dk2"/>
              </a:buClr>
              <a:buSzPts val="3600"/>
              <a:buFont typeface="DM Sans"/>
              <a:buNone/>
              <a:defRPr sz="3600" b="0" i="0" u="none" strike="noStrike" cap="none">
                <a:solidFill>
                  <a:schemeClr val="dk2"/>
                </a:solidFill>
                <a:latin typeface="DM Sans"/>
                <a:ea typeface="DM Sans"/>
                <a:cs typeface="DM Sans"/>
                <a:sym typeface="DM Sans"/>
              </a:defRPr>
            </a:lvl2pPr>
            <a:lvl3pPr marR="0" lvl="2" algn="ctr" rtl="0">
              <a:lnSpc>
                <a:spcPct val="100000"/>
              </a:lnSpc>
              <a:spcBef>
                <a:spcPts val="0"/>
              </a:spcBef>
              <a:spcAft>
                <a:spcPts val="0"/>
              </a:spcAft>
              <a:buClr>
                <a:schemeClr val="dk2"/>
              </a:buClr>
              <a:buSzPts val="3600"/>
              <a:buFont typeface="DM Sans"/>
              <a:buNone/>
              <a:defRPr sz="3600" b="0" i="0" u="none" strike="noStrike" cap="none">
                <a:solidFill>
                  <a:schemeClr val="dk2"/>
                </a:solidFill>
                <a:latin typeface="DM Sans"/>
                <a:ea typeface="DM Sans"/>
                <a:cs typeface="DM Sans"/>
                <a:sym typeface="DM Sans"/>
              </a:defRPr>
            </a:lvl3pPr>
            <a:lvl4pPr marR="0" lvl="3" algn="ctr" rtl="0">
              <a:lnSpc>
                <a:spcPct val="100000"/>
              </a:lnSpc>
              <a:spcBef>
                <a:spcPts val="0"/>
              </a:spcBef>
              <a:spcAft>
                <a:spcPts val="0"/>
              </a:spcAft>
              <a:buClr>
                <a:schemeClr val="dk2"/>
              </a:buClr>
              <a:buSzPts val="3600"/>
              <a:buFont typeface="DM Sans"/>
              <a:buNone/>
              <a:defRPr sz="3600" b="0" i="0" u="none" strike="noStrike" cap="none">
                <a:solidFill>
                  <a:schemeClr val="dk2"/>
                </a:solidFill>
                <a:latin typeface="DM Sans"/>
                <a:ea typeface="DM Sans"/>
                <a:cs typeface="DM Sans"/>
                <a:sym typeface="DM Sans"/>
              </a:defRPr>
            </a:lvl4pPr>
            <a:lvl5pPr marR="0" lvl="4" algn="ctr" rtl="0">
              <a:lnSpc>
                <a:spcPct val="100000"/>
              </a:lnSpc>
              <a:spcBef>
                <a:spcPts val="0"/>
              </a:spcBef>
              <a:spcAft>
                <a:spcPts val="0"/>
              </a:spcAft>
              <a:buClr>
                <a:schemeClr val="dk2"/>
              </a:buClr>
              <a:buSzPts val="3600"/>
              <a:buFont typeface="DM Sans"/>
              <a:buNone/>
              <a:defRPr sz="3600" b="0" i="0" u="none" strike="noStrike" cap="none">
                <a:solidFill>
                  <a:schemeClr val="dk2"/>
                </a:solidFill>
                <a:latin typeface="DM Sans"/>
                <a:ea typeface="DM Sans"/>
                <a:cs typeface="DM Sans"/>
                <a:sym typeface="DM Sans"/>
              </a:defRPr>
            </a:lvl5pPr>
            <a:lvl6pPr marR="0" lvl="5" algn="ctr" rtl="0">
              <a:lnSpc>
                <a:spcPct val="100000"/>
              </a:lnSpc>
              <a:spcBef>
                <a:spcPts val="0"/>
              </a:spcBef>
              <a:spcAft>
                <a:spcPts val="0"/>
              </a:spcAft>
              <a:buClr>
                <a:schemeClr val="dk2"/>
              </a:buClr>
              <a:buSzPts val="3600"/>
              <a:buFont typeface="DM Sans"/>
              <a:buNone/>
              <a:defRPr sz="3600" b="0" i="0" u="none" strike="noStrike" cap="none">
                <a:solidFill>
                  <a:schemeClr val="dk2"/>
                </a:solidFill>
                <a:latin typeface="DM Sans"/>
                <a:ea typeface="DM Sans"/>
                <a:cs typeface="DM Sans"/>
                <a:sym typeface="DM Sans"/>
              </a:defRPr>
            </a:lvl6pPr>
            <a:lvl7pPr marR="0" lvl="6" algn="ctr" rtl="0">
              <a:lnSpc>
                <a:spcPct val="100000"/>
              </a:lnSpc>
              <a:spcBef>
                <a:spcPts val="0"/>
              </a:spcBef>
              <a:spcAft>
                <a:spcPts val="0"/>
              </a:spcAft>
              <a:buClr>
                <a:schemeClr val="dk2"/>
              </a:buClr>
              <a:buSzPts val="3600"/>
              <a:buFont typeface="DM Sans"/>
              <a:buNone/>
              <a:defRPr sz="3600" b="0" i="0" u="none" strike="noStrike" cap="none">
                <a:solidFill>
                  <a:schemeClr val="dk2"/>
                </a:solidFill>
                <a:latin typeface="DM Sans"/>
                <a:ea typeface="DM Sans"/>
                <a:cs typeface="DM Sans"/>
                <a:sym typeface="DM Sans"/>
              </a:defRPr>
            </a:lvl7pPr>
            <a:lvl8pPr marR="0" lvl="7" algn="ctr" rtl="0">
              <a:lnSpc>
                <a:spcPct val="100000"/>
              </a:lnSpc>
              <a:spcBef>
                <a:spcPts val="0"/>
              </a:spcBef>
              <a:spcAft>
                <a:spcPts val="0"/>
              </a:spcAft>
              <a:buClr>
                <a:schemeClr val="dk2"/>
              </a:buClr>
              <a:buSzPts val="3600"/>
              <a:buFont typeface="DM Sans"/>
              <a:buNone/>
              <a:defRPr sz="3600" b="0" i="0" u="none" strike="noStrike" cap="none">
                <a:solidFill>
                  <a:schemeClr val="dk2"/>
                </a:solidFill>
                <a:latin typeface="DM Sans"/>
                <a:ea typeface="DM Sans"/>
                <a:cs typeface="DM Sans"/>
                <a:sym typeface="DM Sans"/>
              </a:defRPr>
            </a:lvl8pPr>
            <a:lvl9pPr marR="0" lvl="8" algn="ctr" rtl="0">
              <a:lnSpc>
                <a:spcPct val="100000"/>
              </a:lnSpc>
              <a:spcBef>
                <a:spcPts val="0"/>
              </a:spcBef>
              <a:spcAft>
                <a:spcPts val="0"/>
              </a:spcAft>
              <a:buClr>
                <a:schemeClr val="dk2"/>
              </a:buClr>
              <a:buSzPts val="3600"/>
              <a:buFont typeface="DM Sans"/>
              <a:buNone/>
              <a:defRPr sz="3600" b="0" i="0" u="none" strike="noStrike" cap="none">
                <a:solidFill>
                  <a:schemeClr val="dk2"/>
                </a:solidFill>
                <a:latin typeface="DM Sans"/>
                <a:ea typeface="DM Sans"/>
                <a:cs typeface="DM Sans"/>
                <a:sym typeface="DM Sans"/>
              </a:defRPr>
            </a:lvl9pPr>
          </a:lstStyle>
          <a:p>
            <a:r>
              <a:rPr lang="en-US" b="1" dirty="0"/>
              <a:t>SVM Model</a:t>
            </a:r>
            <a:endParaRPr lang="e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80"/>
        <p:cNvGrpSpPr/>
        <p:nvPr/>
      </p:nvGrpSpPr>
      <p:grpSpPr>
        <a:xfrm>
          <a:off x="0" y="0"/>
          <a:ext cx="0" cy="0"/>
          <a:chOff x="0" y="0"/>
          <a:chExt cx="0" cy="0"/>
        </a:xfrm>
      </p:grpSpPr>
      <p:sp>
        <p:nvSpPr>
          <p:cNvPr id="3681" name="Google Shape;3681;p103"/>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Accuracy results</a:t>
            </a:r>
          </a:p>
        </p:txBody>
      </p:sp>
      <p:sp>
        <p:nvSpPr>
          <p:cNvPr id="3682" name="Google Shape;3682;p103">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3683" name="Google Shape;3683;p103">
            <a:hlinkClick r:id="" action="ppaction://noaction"/>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5</a:t>
            </a:r>
            <a:endParaRPr>
              <a:solidFill>
                <a:schemeClr val="accent5"/>
              </a:solidFill>
              <a:latin typeface="Bungee"/>
              <a:ea typeface="Bungee"/>
              <a:cs typeface="Bungee"/>
              <a:sym typeface="Bungee"/>
            </a:endParaRPr>
          </a:p>
        </p:txBody>
      </p:sp>
      <p:sp>
        <p:nvSpPr>
          <p:cNvPr id="3684" name="Google Shape;3684;p103">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685" name="Google Shape;3685;p103">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3693" name="Google Shape;3693;p103"/>
          <p:cNvGrpSpPr/>
          <p:nvPr/>
        </p:nvGrpSpPr>
        <p:grpSpPr>
          <a:xfrm>
            <a:off x="513232" y="2440845"/>
            <a:ext cx="8117523" cy="991800"/>
            <a:chOff x="1009132" y="2440845"/>
            <a:chExt cx="7609059" cy="991800"/>
          </a:xfrm>
        </p:grpSpPr>
        <p:sp>
          <p:nvSpPr>
            <p:cNvPr id="3694" name="Google Shape;3694;p103"/>
            <p:cNvSpPr txBox="1"/>
            <p:nvPr/>
          </p:nvSpPr>
          <p:spPr>
            <a:xfrm>
              <a:off x="4920475" y="2672887"/>
              <a:ext cx="3697716" cy="526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chemeClr val="dk1"/>
                  </a:solidFill>
                  <a:latin typeface="Cairo"/>
                  <a:ea typeface="Cairo"/>
                  <a:cs typeface="Cairo"/>
                  <a:sym typeface="Cairo"/>
                </a:rPr>
                <a:t>Highly effective in finding the optimal hyperplane for classification, with comparable accuracy to logistic regression.</a:t>
              </a:r>
            </a:p>
          </p:txBody>
        </p:sp>
        <p:sp>
          <p:nvSpPr>
            <p:cNvPr id="3695" name="Google Shape;3695;p103"/>
            <p:cNvSpPr txBox="1"/>
            <p:nvPr/>
          </p:nvSpPr>
          <p:spPr>
            <a:xfrm>
              <a:off x="2482075" y="2672887"/>
              <a:ext cx="1565059"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dk2"/>
                  </a:solidFill>
                  <a:latin typeface="Bungee"/>
                  <a:ea typeface="Bungee"/>
                  <a:cs typeface="Bungee"/>
                  <a:sym typeface="Bungee"/>
                </a:rPr>
                <a:t>SVM Model</a:t>
              </a:r>
            </a:p>
          </p:txBody>
        </p:sp>
        <p:sp>
          <p:nvSpPr>
            <p:cNvPr id="3696" name="Google Shape;3696;p103"/>
            <p:cNvSpPr/>
            <p:nvPr/>
          </p:nvSpPr>
          <p:spPr>
            <a:xfrm>
              <a:off x="1009132" y="2440845"/>
              <a:ext cx="991800" cy="99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03"/>
            <p:cNvSpPr txBox="1"/>
            <p:nvPr/>
          </p:nvSpPr>
          <p:spPr>
            <a:xfrm>
              <a:off x="1009144" y="2629695"/>
              <a:ext cx="991800" cy="614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900" dirty="0">
                  <a:solidFill>
                    <a:schemeClr val="dk1"/>
                  </a:solidFill>
                  <a:latin typeface="Bungee"/>
                  <a:ea typeface="Bungee"/>
                  <a:cs typeface="Bungee"/>
                  <a:sym typeface="Bungee"/>
                </a:rPr>
                <a:t>95.91%</a:t>
              </a:r>
              <a:endParaRPr sz="1900" dirty="0">
                <a:solidFill>
                  <a:schemeClr val="dk1"/>
                </a:solidFill>
                <a:latin typeface="Bungee"/>
                <a:ea typeface="Bungee"/>
                <a:cs typeface="Bungee"/>
                <a:sym typeface="Bungee"/>
              </a:endParaRPr>
            </a:p>
          </p:txBody>
        </p:sp>
        <p:cxnSp>
          <p:nvCxnSpPr>
            <p:cNvPr id="3698" name="Google Shape;3698;p103"/>
            <p:cNvCxnSpPr>
              <a:cxnSpLocks/>
              <a:stCxn id="3695" idx="3"/>
              <a:endCxn id="3694" idx="1"/>
            </p:cNvCxnSpPr>
            <p:nvPr/>
          </p:nvCxnSpPr>
          <p:spPr>
            <a:xfrm flipV="1">
              <a:off x="4047134" y="2936341"/>
              <a:ext cx="873341" cy="396"/>
            </a:xfrm>
            <a:prstGeom prst="straightConnector1">
              <a:avLst/>
            </a:prstGeom>
            <a:noFill/>
            <a:ln w="19050" cap="flat" cmpd="sng">
              <a:solidFill>
                <a:schemeClr val="accent1"/>
              </a:solidFill>
              <a:prstDash val="solid"/>
              <a:round/>
              <a:headEnd type="none" w="med" len="med"/>
              <a:tailEnd type="oval" w="med" len="med"/>
            </a:ln>
          </p:spPr>
        </p:cxnSp>
        <p:cxnSp>
          <p:nvCxnSpPr>
            <p:cNvPr id="3699" name="Google Shape;3699;p103"/>
            <p:cNvCxnSpPr>
              <a:cxnSpLocks/>
              <a:stCxn id="3697" idx="3"/>
              <a:endCxn id="3695" idx="1"/>
            </p:cNvCxnSpPr>
            <p:nvPr/>
          </p:nvCxnSpPr>
          <p:spPr>
            <a:xfrm flipV="1">
              <a:off x="2000945" y="2936737"/>
              <a:ext cx="481130" cy="8"/>
            </a:xfrm>
            <a:prstGeom prst="straightConnector1">
              <a:avLst/>
            </a:prstGeom>
            <a:noFill/>
            <a:ln w="19050" cap="flat" cmpd="sng">
              <a:solidFill>
                <a:schemeClr val="accent1"/>
              </a:solidFill>
              <a:prstDash val="solid"/>
              <a:round/>
              <a:headEnd type="none" w="med" len="med"/>
              <a:tailEnd type="oval" w="med" len="med"/>
            </a:ln>
          </p:spPr>
        </p:cxnSp>
      </p:grpSp>
      <p:grpSp>
        <p:nvGrpSpPr>
          <p:cNvPr id="3700" name="Google Shape;3700;p103"/>
          <p:cNvGrpSpPr/>
          <p:nvPr/>
        </p:nvGrpSpPr>
        <p:grpSpPr>
          <a:xfrm>
            <a:off x="513232" y="3572549"/>
            <a:ext cx="7916943" cy="991800"/>
            <a:chOff x="1009132" y="3572549"/>
            <a:chExt cx="7421043" cy="991800"/>
          </a:xfrm>
        </p:grpSpPr>
        <p:sp>
          <p:nvSpPr>
            <p:cNvPr id="3701" name="Google Shape;3701;p103"/>
            <p:cNvSpPr txBox="1"/>
            <p:nvPr/>
          </p:nvSpPr>
          <p:spPr>
            <a:xfrm>
              <a:off x="4920475" y="3804600"/>
              <a:ext cx="35097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chemeClr val="dk1"/>
                  </a:solidFill>
                  <a:latin typeface="Cairo"/>
                  <a:ea typeface="Cairo"/>
                  <a:cs typeface="Cairo"/>
                  <a:sym typeface="Cairo"/>
                </a:rPr>
                <a:t>Outperformed other models significantly, showing exceptional performance due to its ensemble approach.</a:t>
              </a:r>
              <a:endParaRPr sz="1600" dirty="0">
                <a:solidFill>
                  <a:schemeClr val="dk1"/>
                </a:solidFill>
                <a:latin typeface="Cairo"/>
                <a:ea typeface="Cairo"/>
                <a:cs typeface="Cairo"/>
                <a:sym typeface="Cairo"/>
              </a:endParaRPr>
            </a:p>
          </p:txBody>
        </p:sp>
        <p:sp>
          <p:nvSpPr>
            <p:cNvPr id="3702" name="Google Shape;3702;p103"/>
            <p:cNvSpPr txBox="1"/>
            <p:nvPr/>
          </p:nvSpPr>
          <p:spPr>
            <a:xfrm>
              <a:off x="2482074" y="3804600"/>
              <a:ext cx="2101633"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dk2"/>
                  </a:solidFill>
                  <a:latin typeface="Bungee"/>
                  <a:ea typeface="Bungee"/>
                  <a:cs typeface="Bungee"/>
                  <a:sym typeface="Bungee"/>
                </a:rPr>
                <a:t>Random Forest</a:t>
              </a:r>
              <a:endParaRPr sz="1800" dirty="0">
                <a:solidFill>
                  <a:schemeClr val="dk2"/>
                </a:solidFill>
                <a:latin typeface="Bungee"/>
                <a:ea typeface="Bungee"/>
                <a:cs typeface="Bungee"/>
                <a:sym typeface="Bungee"/>
              </a:endParaRPr>
            </a:p>
          </p:txBody>
        </p:sp>
        <p:sp>
          <p:nvSpPr>
            <p:cNvPr id="3703" name="Google Shape;3703;p103"/>
            <p:cNvSpPr/>
            <p:nvPr/>
          </p:nvSpPr>
          <p:spPr>
            <a:xfrm>
              <a:off x="1009132" y="3572549"/>
              <a:ext cx="991800" cy="99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03"/>
            <p:cNvSpPr txBox="1"/>
            <p:nvPr/>
          </p:nvSpPr>
          <p:spPr>
            <a:xfrm>
              <a:off x="1009144" y="3761399"/>
              <a:ext cx="991800" cy="614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900" dirty="0">
                  <a:solidFill>
                    <a:schemeClr val="dk1"/>
                  </a:solidFill>
                  <a:latin typeface="Bungee"/>
                  <a:ea typeface="Bungee"/>
                  <a:cs typeface="Bungee"/>
                  <a:sym typeface="Bungee"/>
                </a:rPr>
                <a:t>99.93%</a:t>
              </a:r>
              <a:endParaRPr sz="1900" dirty="0">
                <a:solidFill>
                  <a:schemeClr val="dk1"/>
                </a:solidFill>
                <a:latin typeface="Bungee"/>
                <a:ea typeface="Bungee"/>
                <a:cs typeface="Bungee"/>
                <a:sym typeface="Bungee"/>
              </a:endParaRPr>
            </a:p>
          </p:txBody>
        </p:sp>
        <p:cxnSp>
          <p:nvCxnSpPr>
            <p:cNvPr id="3705" name="Google Shape;3705;p103"/>
            <p:cNvCxnSpPr>
              <a:cxnSpLocks/>
              <a:stCxn id="3702" idx="3"/>
              <a:endCxn id="3701" idx="1"/>
            </p:cNvCxnSpPr>
            <p:nvPr/>
          </p:nvCxnSpPr>
          <p:spPr>
            <a:xfrm>
              <a:off x="4583706" y="4068450"/>
              <a:ext cx="336769" cy="0"/>
            </a:xfrm>
            <a:prstGeom prst="straightConnector1">
              <a:avLst/>
            </a:prstGeom>
            <a:noFill/>
            <a:ln w="19050" cap="flat" cmpd="sng">
              <a:solidFill>
                <a:schemeClr val="accent1"/>
              </a:solidFill>
              <a:prstDash val="solid"/>
              <a:round/>
              <a:headEnd type="none" w="med" len="med"/>
              <a:tailEnd type="oval" w="med" len="med"/>
            </a:ln>
          </p:spPr>
        </p:cxnSp>
        <p:cxnSp>
          <p:nvCxnSpPr>
            <p:cNvPr id="3706" name="Google Shape;3706;p103"/>
            <p:cNvCxnSpPr>
              <a:cxnSpLocks/>
              <a:stCxn id="3704" idx="3"/>
              <a:endCxn id="3702" idx="1"/>
            </p:cNvCxnSpPr>
            <p:nvPr/>
          </p:nvCxnSpPr>
          <p:spPr>
            <a:xfrm>
              <a:off x="2000945" y="4068449"/>
              <a:ext cx="481129" cy="1"/>
            </a:xfrm>
            <a:prstGeom prst="straightConnector1">
              <a:avLst/>
            </a:prstGeom>
            <a:noFill/>
            <a:ln w="19050" cap="flat" cmpd="sng">
              <a:solidFill>
                <a:schemeClr val="accent1"/>
              </a:solidFill>
              <a:prstDash val="solid"/>
              <a:round/>
              <a:headEnd type="none" w="med" len="med"/>
              <a:tailEnd type="oval" w="med" len="med"/>
            </a:ln>
          </p:spPr>
        </p:cxnSp>
      </p:grpSp>
      <p:grpSp>
        <p:nvGrpSpPr>
          <p:cNvPr id="25" name="Google Shape;3693;p103">
            <a:extLst>
              <a:ext uri="{FF2B5EF4-FFF2-40B4-BE49-F238E27FC236}">
                <a16:creationId xmlns:a16="http://schemas.microsoft.com/office/drawing/2014/main" id="{2D30E2FD-8F9D-72A1-0EF0-AB3A3579574B}"/>
              </a:ext>
            </a:extLst>
          </p:cNvPr>
          <p:cNvGrpSpPr/>
          <p:nvPr/>
        </p:nvGrpSpPr>
        <p:grpSpPr>
          <a:xfrm>
            <a:off x="513232" y="1050439"/>
            <a:ext cx="7916943" cy="991800"/>
            <a:chOff x="1009132" y="2440845"/>
            <a:chExt cx="7421043" cy="991800"/>
          </a:xfrm>
        </p:grpSpPr>
        <p:sp>
          <p:nvSpPr>
            <p:cNvPr id="26" name="Google Shape;3694;p103">
              <a:extLst>
                <a:ext uri="{FF2B5EF4-FFF2-40B4-BE49-F238E27FC236}">
                  <a16:creationId xmlns:a16="http://schemas.microsoft.com/office/drawing/2014/main" id="{E76F49AB-7BC9-71BD-78BF-6DC76D21202B}"/>
                </a:ext>
              </a:extLst>
            </p:cNvPr>
            <p:cNvSpPr txBox="1"/>
            <p:nvPr/>
          </p:nvSpPr>
          <p:spPr>
            <a:xfrm>
              <a:off x="4920475" y="2672887"/>
              <a:ext cx="35097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chemeClr val="dk1"/>
                  </a:solidFill>
                  <a:latin typeface="Cairo"/>
                  <a:ea typeface="Cairo"/>
                  <a:cs typeface="Cairo"/>
                  <a:sym typeface="Cairo"/>
                </a:rPr>
                <a:t>A reliable baseline model that performed well for binary classification.</a:t>
              </a:r>
              <a:endParaRPr sz="1600" dirty="0">
                <a:solidFill>
                  <a:schemeClr val="dk1"/>
                </a:solidFill>
                <a:latin typeface="Cairo"/>
                <a:ea typeface="Cairo"/>
                <a:cs typeface="Cairo"/>
                <a:sym typeface="Cairo"/>
              </a:endParaRPr>
            </a:p>
          </p:txBody>
        </p:sp>
        <p:sp>
          <p:nvSpPr>
            <p:cNvPr id="27" name="Google Shape;3695;p103">
              <a:extLst>
                <a:ext uri="{FF2B5EF4-FFF2-40B4-BE49-F238E27FC236}">
                  <a16:creationId xmlns:a16="http://schemas.microsoft.com/office/drawing/2014/main" id="{64985C21-6E4B-6316-B0CF-0E2001C387C0}"/>
                </a:ext>
              </a:extLst>
            </p:cNvPr>
            <p:cNvSpPr txBox="1"/>
            <p:nvPr/>
          </p:nvSpPr>
          <p:spPr>
            <a:xfrm>
              <a:off x="2482075" y="2672887"/>
              <a:ext cx="1565059"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dk2"/>
                  </a:solidFill>
                  <a:latin typeface="Bungee"/>
                  <a:ea typeface="Bungee"/>
                  <a:cs typeface="Bungee"/>
                  <a:sym typeface="Bungee"/>
                </a:rPr>
                <a:t>SVM Model</a:t>
              </a:r>
            </a:p>
          </p:txBody>
        </p:sp>
        <p:sp>
          <p:nvSpPr>
            <p:cNvPr id="28" name="Google Shape;3696;p103">
              <a:extLst>
                <a:ext uri="{FF2B5EF4-FFF2-40B4-BE49-F238E27FC236}">
                  <a16:creationId xmlns:a16="http://schemas.microsoft.com/office/drawing/2014/main" id="{B15D7C82-2875-AE02-2A39-3256DA1CAABF}"/>
                </a:ext>
              </a:extLst>
            </p:cNvPr>
            <p:cNvSpPr/>
            <p:nvPr/>
          </p:nvSpPr>
          <p:spPr>
            <a:xfrm>
              <a:off x="1009132" y="2440845"/>
              <a:ext cx="991800" cy="99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97;p103">
              <a:extLst>
                <a:ext uri="{FF2B5EF4-FFF2-40B4-BE49-F238E27FC236}">
                  <a16:creationId xmlns:a16="http://schemas.microsoft.com/office/drawing/2014/main" id="{C169925A-7EC2-854B-3FEE-6F27417471DA}"/>
                </a:ext>
              </a:extLst>
            </p:cNvPr>
            <p:cNvSpPr txBox="1"/>
            <p:nvPr/>
          </p:nvSpPr>
          <p:spPr>
            <a:xfrm>
              <a:off x="1009144" y="2629695"/>
              <a:ext cx="991800" cy="614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900" dirty="0">
                  <a:solidFill>
                    <a:schemeClr val="dk1"/>
                  </a:solidFill>
                  <a:latin typeface="Bungee"/>
                  <a:ea typeface="Bungee"/>
                  <a:cs typeface="Bungee"/>
                  <a:sym typeface="Bungee"/>
                </a:rPr>
                <a:t>95.93%</a:t>
              </a:r>
              <a:endParaRPr sz="1900" dirty="0">
                <a:solidFill>
                  <a:schemeClr val="dk1"/>
                </a:solidFill>
                <a:latin typeface="Bungee"/>
                <a:ea typeface="Bungee"/>
                <a:cs typeface="Bungee"/>
                <a:sym typeface="Bungee"/>
              </a:endParaRPr>
            </a:p>
          </p:txBody>
        </p:sp>
        <p:cxnSp>
          <p:nvCxnSpPr>
            <p:cNvPr id="30" name="Google Shape;3698;p103">
              <a:extLst>
                <a:ext uri="{FF2B5EF4-FFF2-40B4-BE49-F238E27FC236}">
                  <a16:creationId xmlns:a16="http://schemas.microsoft.com/office/drawing/2014/main" id="{167E7820-350B-69DE-BBC7-1A93F190B3CF}"/>
                </a:ext>
              </a:extLst>
            </p:cNvPr>
            <p:cNvCxnSpPr>
              <a:cxnSpLocks/>
              <a:stCxn id="27" idx="3"/>
              <a:endCxn id="26" idx="1"/>
            </p:cNvCxnSpPr>
            <p:nvPr/>
          </p:nvCxnSpPr>
          <p:spPr>
            <a:xfrm>
              <a:off x="4047134" y="2936737"/>
              <a:ext cx="873341" cy="0"/>
            </a:xfrm>
            <a:prstGeom prst="straightConnector1">
              <a:avLst/>
            </a:prstGeom>
            <a:noFill/>
            <a:ln w="19050" cap="flat" cmpd="sng">
              <a:solidFill>
                <a:schemeClr val="accent1"/>
              </a:solidFill>
              <a:prstDash val="solid"/>
              <a:round/>
              <a:headEnd type="none" w="med" len="med"/>
              <a:tailEnd type="oval" w="med" len="med"/>
            </a:ln>
          </p:spPr>
        </p:cxnSp>
        <p:cxnSp>
          <p:nvCxnSpPr>
            <p:cNvPr id="31" name="Google Shape;3699;p103">
              <a:extLst>
                <a:ext uri="{FF2B5EF4-FFF2-40B4-BE49-F238E27FC236}">
                  <a16:creationId xmlns:a16="http://schemas.microsoft.com/office/drawing/2014/main" id="{1680E2EB-CD3B-9DA6-B376-0802A2063925}"/>
                </a:ext>
              </a:extLst>
            </p:cNvPr>
            <p:cNvCxnSpPr>
              <a:cxnSpLocks/>
              <a:stCxn id="29" idx="3"/>
              <a:endCxn id="27" idx="1"/>
            </p:cNvCxnSpPr>
            <p:nvPr/>
          </p:nvCxnSpPr>
          <p:spPr>
            <a:xfrm flipV="1">
              <a:off x="2000945" y="2936737"/>
              <a:ext cx="481130" cy="8"/>
            </a:xfrm>
            <a:prstGeom prst="straightConnector1">
              <a:avLst/>
            </a:prstGeom>
            <a:noFill/>
            <a:ln w="19050" cap="flat" cmpd="sng">
              <a:solidFill>
                <a:schemeClr val="accent1"/>
              </a:solidFill>
              <a:prstDash val="solid"/>
              <a:round/>
              <a:headEnd type="none" w="med" len="med"/>
              <a:tailEnd type="oval"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93"/>
                                        </p:tgtEl>
                                        <p:attrNameLst>
                                          <p:attrName>style.visibility</p:attrName>
                                        </p:attrNameLst>
                                      </p:cBhvr>
                                      <p:to>
                                        <p:strVal val="visible"/>
                                      </p:to>
                                    </p:set>
                                    <p:animEffect transition="in" filter="fade">
                                      <p:cBhvr>
                                        <p:cTn id="7" dur="1000"/>
                                        <p:tgtEl>
                                          <p:spTgt spid="369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00"/>
                                        </p:tgtEl>
                                        <p:attrNameLst>
                                          <p:attrName>style.visibility</p:attrName>
                                        </p:attrNameLst>
                                      </p:cBhvr>
                                      <p:to>
                                        <p:strVal val="visible"/>
                                      </p:to>
                                    </p:set>
                                    <p:animEffect transition="in" filter="fade">
                                      <p:cBhvr>
                                        <p:cTn id="11" dur="1000"/>
                                        <p:tgtEl>
                                          <p:spTgt spid="370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80">
          <a:extLst>
            <a:ext uri="{FF2B5EF4-FFF2-40B4-BE49-F238E27FC236}">
              <a16:creationId xmlns:a16="http://schemas.microsoft.com/office/drawing/2014/main" id="{49489AA0-4C99-CDD3-4EBA-AB80A54A3A39}"/>
            </a:ext>
          </a:extLst>
        </p:cNvPr>
        <p:cNvGrpSpPr/>
        <p:nvPr/>
      </p:nvGrpSpPr>
      <p:grpSpPr>
        <a:xfrm>
          <a:off x="0" y="0"/>
          <a:ext cx="0" cy="0"/>
          <a:chOff x="0" y="0"/>
          <a:chExt cx="0" cy="0"/>
        </a:xfrm>
      </p:grpSpPr>
      <p:sp>
        <p:nvSpPr>
          <p:cNvPr id="3681" name="Google Shape;3681;p103">
            <a:extLst>
              <a:ext uri="{FF2B5EF4-FFF2-40B4-BE49-F238E27FC236}">
                <a16:creationId xmlns:a16="http://schemas.microsoft.com/office/drawing/2014/main" id="{15A9738F-3D4F-3E3D-CB11-71D4E024CFD3}"/>
              </a:ext>
            </a:extLst>
          </p:cNvPr>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Accuracy results</a:t>
            </a:r>
          </a:p>
        </p:txBody>
      </p:sp>
      <p:sp>
        <p:nvSpPr>
          <p:cNvPr id="3682" name="Google Shape;3682;p103">
            <a:hlinkClick r:id="rId3" action="ppaction://hlinksldjump"/>
            <a:extLst>
              <a:ext uri="{FF2B5EF4-FFF2-40B4-BE49-F238E27FC236}">
                <a16:creationId xmlns:a16="http://schemas.microsoft.com/office/drawing/2014/main" id="{85824BBB-927A-E47C-A052-A4EF4BB4EFA5}"/>
              </a:ext>
            </a:extLst>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3683" name="Google Shape;3683;p103">
            <a:hlinkClick r:id="rId4" action="ppaction://hlinksldjump"/>
            <a:extLst>
              <a:ext uri="{FF2B5EF4-FFF2-40B4-BE49-F238E27FC236}">
                <a16:creationId xmlns:a16="http://schemas.microsoft.com/office/drawing/2014/main" id="{AF2A1B22-8631-57D9-0D71-753CC8BCF776}"/>
              </a:ext>
            </a:extLst>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5</a:t>
            </a:r>
            <a:endParaRPr>
              <a:solidFill>
                <a:schemeClr val="accent5"/>
              </a:solidFill>
              <a:latin typeface="Bungee"/>
              <a:ea typeface="Bungee"/>
              <a:cs typeface="Bungee"/>
              <a:sym typeface="Bungee"/>
            </a:endParaRPr>
          </a:p>
        </p:txBody>
      </p:sp>
      <p:sp>
        <p:nvSpPr>
          <p:cNvPr id="3684" name="Google Shape;3684;p103">
            <a:hlinkClick r:id="" action="ppaction://hlinkshowjump?jump=nextslide"/>
            <a:extLst>
              <a:ext uri="{FF2B5EF4-FFF2-40B4-BE49-F238E27FC236}">
                <a16:creationId xmlns:a16="http://schemas.microsoft.com/office/drawing/2014/main" id="{E88B72FC-1628-27B3-FEE2-8F2622446360}"/>
              </a:ext>
            </a:extLst>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685" name="Google Shape;3685;p103">
            <a:hlinkClick r:id="" action="ppaction://hlinkshowjump?jump=previousslide"/>
            <a:extLst>
              <a:ext uri="{FF2B5EF4-FFF2-40B4-BE49-F238E27FC236}">
                <a16:creationId xmlns:a16="http://schemas.microsoft.com/office/drawing/2014/main" id="{F5DE9194-56DE-F200-CCED-E7E7D1B38136}"/>
              </a:ext>
            </a:extLst>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3693" name="Google Shape;3693;p103">
            <a:extLst>
              <a:ext uri="{FF2B5EF4-FFF2-40B4-BE49-F238E27FC236}">
                <a16:creationId xmlns:a16="http://schemas.microsoft.com/office/drawing/2014/main" id="{6CD350B4-6122-56DA-CAAF-CDD0308CB12E}"/>
              </a:ext>
            </a:extLst>
          </p:cNvPr>
          <p:cNvGrpSpPr/>
          <p:nvPr/>
        </p:nvGrpSpPr>
        <p:grpSpPr>
          <a:xfrm>
            <a:off x="513238" y="2672311"/>
            <a:ext cx="8117523" cy="991800"/>
            <a:chOff x="1009132" y="2440845"/>
            <a:chExt cx="7609059" cy="991800"/>
          </a:xfrm>
        </p:grpSpPr>
        <p:sp>
          <p:nvSpPr>
            <p:cNvPr id="3694" name="Google Shape;3694;p103">
              <a:extLst>
                <a:ext uri="{FF2B5EF4-FFF2-40B4-BE49-F238E27FC236}">
                  <a16:creationId xmlns:a16="http://schemas.microsoft.com/office/drawing/2014/main" id="{D7D08F7F-9C01-330E-BA0C-AA5229D1294C}"/>
                </a:ext>
              </a:extLst>
            </p:cNvPr>
            <p:cNvSpPr txBox="1"/>
            <p:nvPr/>
          </p:nvSpPr>
          <p:spPr>
            <a:xfrm>
              <a:off x="4920475" y="2672887"/>
              <a:ext cx="3697716" cy="5269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chemeClr val="dk1"/>
                  </a:solidFill>
                  <a:latin typeface="Cairo"/>
                  <a:ea typeface="Cairo"/>
                  <a:cs typeface="Cairo"/>
                  <a:sym typeface="Cairo"/>
                </a:rPr>
                <a:t>Performed well but slightly lower than ensemble models, providing clear and interpretable decision boundaries.</a:t>
              </a:r>
            </a:p>
          </p:txBody>
        </p:sp>
        <p:sp>
          <p:nvSpPr>
            <p:cNvPr id="3695" name="Google Shape;3695;p103">
              <a:extLst>
                <a:ext uri="{FF2B5EF4-FFF2-40B4-BE49-F238E27FC236}">
                  <a16:creationId xmlns:a16="http://schemas.microsoft.com/office/drawing/2014/main" id="{FC10C9FB-24DD-145E-C628-405ADFBB5CE6}"/>
                </a:ext>
              </a:extLst>
            </p:cNvPr>
            <p:cNvSpPr txBox="1"/>
            <p:nvPr/>
          </p:nvSpPr>
          <p:spPr>
            <a:xfrm>
              <a:off x="2482075" y="2672887"/>
              <a:ext cx="2008098"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dk2"/>
                  </a:solidFill>
                  <a:latin typeface="Bungee"/>
                  <a:ea typeface="Bungee"/>
                  <a:cs typeface="Bungee"/>
                  <a:sym typeface="Bungee"/>
                </a:rPr>
                <a:t>Decision Tree</a:t>
              </a:r>
            </a:p>
          </p:txBody>
        </p:sp>
        <p:sp>
          <p:nvSpPr>
            <p:cNvPr id="3696" name="Google Shape;3696;p103">
              <a:extLst>
                <a:ext uri="{FF2B5EF4-FFF2-40B4-BE49-F238E27FC236}">
                  <a16:creationId xmlns:a16="http://schemas.microsoft.com/office/drawing/2014/main" id="{664D524A-75C8-6F13-A3D4-5B99BD13F993}"/>
                </a:ext>
              </a:extLst>
            </p:cNvPr>
            <p:cNvSpPr/>
            <p:nvPr/>
          </p:nvSpPr>
          <p:spPr>
            <a:xfrm>
              <a:off x="1009132" y="2440845"/>
              <a:ext cx="991800" cy="99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03">
              <a:extLst>
                <a:ext uri="{FF2B5EF4-FFF2-40B4-BE49-F238E27FC236}">
                  <a16:creationId xmlns:a16="http://schemas.microsoft.com/office/drawing/2014/main" id="{9511CCAB-76BD-CCFB-0C42-D638481EDC4A}"/>
                </a:ext>
              </a:extLst>
            </p:cNvPr>
            <p:cNvSpPr txBox="1"/>
            <p:nvPr/>
          </p:nvSpPr>
          <p:spPr>
            <a:xfrm>
              <a:off x="1009144" y="2629695"/>
              <a:ext cx="991800" cy="614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900" dirty="0">
                  <a:solidFill>
                    <a:schemeClr val="dk1"/>
                  </a:solidFill>
                  <a:latin typeface="Bungee"/>
                  <a:ea typeface="Bungee"/>
                  <a:cs typeface="Bungee"/>
                  <a:sym typeface="Bungee"/>
                </a:rPr>
                <a:t>97.08%</a:t>
              </a:r>
              <a:endParaRPr sz="1900" dirty="0">
                <a:solidFill>
                  <a:schemeClr val="dk1"/>
                </a:solidFill>
                <a:latin typeface="Bungee"/>
                <a:ea typeface="Bungee"/>
                <a:cs typeface="Bungee"/>
                <a:sym typeface="Bungee"/>
              </a:endParaRPr>
            </a:p>
          </p:txBody>
        </p:sp>
        <p:cxnSp>
          <p:nvCxnSpPr>
            <p:cNvPr id="3698" name="Google Shape;3698;p103">
              <a:extLst>
                <a:ext uri="{FF2B5EF4-FFF2-40B4-BE49-F238E27FC236}">
                  <a16:creationId xmlns:a16="http://schemas.microsoft.com/office/drawing/2014/main" id="{0BF51FB5-8D97-FAFE-A249-4878572A91C6}"/>
                </a:ext>
              </a:extLst>
            </p:cNvPr>
            <p:cNvCxnSpPr>
              <a:cxnSpLocks/>
              <a:stCxn id="3695" idx="3"/>
              <a:endCxn id="3694" idx="1"/>
            </p:cNvCxnSpPr>
            <p:nvPr/>
          </p:nvCxnSpPr>
          <p:spPr>
            <a:xfrm flipV="1">
              <a:off x="4490173" y="2936341"/>
              <a:ext cx="430303" cy="396"/>
            </a:xfrm>
            <a:prstGeom prst="straightConnector1">
              <a:avLst/>
            </a:prstGeom>
            <a:noFill/>
            <a:ln w="19050" cap="flat" cmpd="sng">
              <a:solidFill>
                <a:schemeClr val="accent1"/>
              </a:solidFill>
              <a:prstDash val="solid"/>
              <a:round/>
              <a:headEnd type="none" w="med" len="med"/>
              <a:tailEnd type="oval" w="med" len="med"/>
            </a:ln>
          </p:spPr>
        </p:cxnSp>
        <p:cxnSp>
          <p:nvCxnSpPr>
            <p:cNvPr id="3699" name="Google Shape;3699;p103">
              <a:extLst>
                <a:ext uri="{FF2B5EF4-FFF2-40B4-BE49-F238E27FC236}">
                  <a16:creationId xmlns:a16="http://schemas.microsoft.com/office/drawing/2014/main" id="{117B4E64-0CFA-9B66-F920-0BA7C18FE0AE}"/>
                </a:ext>
              </a:extLst>
            </p:cNvPr>
            <p:cNvCxnSpPr>
              <a:cxnSpLocks/>
              <a:stCxn id="3697" idx="3"/>
              <a:endCxn id="3695" idx="1"/>
            </p:cNvCxnSpPr>
            <p:nvPr/>
          </p:nvCxnSpPr>
          <p:spPr>
            <a:xfrm flipV="1">
              <a:off x="2000945" y="2936737"/>
              <a:ext cx="481130" cy="8"/>
            </a:xfrm>
            <a:prstGeom prst="straightConnector1">
              <a:avLst/>
            </a:prstGeom>
            <a:noFill/>
            <a:ln w="19050" cap="flat" cmpd="sng">
              <a:solidFill>
                <a:schemeClr val="accent1"/>
              </a:solidFill>
              <a:prstDash val="solid"/>
              <a:round/>
              <a:headEnd type="none" w="med" len="med"/>
              <a:tailEnd type="oval" w="med" len="med"/>
            </a:ln>
          </p:spPr>
        </p:cxnSp>
      </p:grpSp>
      <p:grpSp>
        <p:nvGrpSpPr>
          <p:cNvPr id="25" name="Google Shape;3693;p103">
            <a:extLst>
              <a:ext uri="{FF2B5EF4-FFF2-40B4-BE49-F238E27FC236}">
                <a16:creationId xmlns:a16="http://schemas.microsoft.com/office/drawing/2014/main" id="{05F91815-6A15-072A-4D2D-354441518F2F}"/>
              </a:ext>
            </a:extLst>
          </p:cNvPr>
          <p:cNvGrpSpPr/>
          <p:nvPr/>
        </p:nvGrpSpPr>
        <p:grpSpPr>
          <a:xfrm>
            <a:off x="502394" y="1126879"/>
            <a:ext cx="7916943" cy="991800"/>
            <a:chOff x="1009132" y="2440845"/>
            <a:chExt cx="7421043" cy="991800"/>
          </a:xfrm>
        </p:grpSpPr>
        <p:sp>
          <p:nvSpPr>
            <p:cNvPr id="26" name="Google Shape;3694;p103">
              <a:extLst>
                <a:ext uri="{FF2B5EF4-FFF2-40B4-BE49-F238E27FC236}">
                  <a16:creationId xmlns:a16="http://schemas.microsoft.com/office/drawing/2014/main" id="{2567FB89-558E-7F4B-8EE6-5388B484422D}"/>
                </a:ext>
              </a:extLst>
            </p:cNvPr>
            <p:cNvSpPr txBox="1"/>
            <p:nvPr/>
          </p:nvSpPr>
          <p:spPr>
            <a:xfrm>
              <a:off x="5034116" y="2672887"/>
              <a:ext cx="3396059"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chemeClr val="dk1"/>
                  </a:solidFill>
                  <a:latin typeface="Cairo"/>
                  <a:ea typeface="Cairo"/>
                  <a:cs typeface="Cairo"/>
                  <a:sym typeface="Cairo"/>
                </a:rPr>
                <a:t>Demonstrated strong predictive capabilities with boosting techniques to improve accuracy.</a:t>
              </a:r>
              <a:endParaRPr sz="1600" dirty="0">
                <a:solidFill>
                  <a:schemeClr val="dk1"/>
                </a:solidFill>
                <a:latin typeface="Cairo"/>
                <a:ea typeface="Cairo"/>
                <a:cs typeface="Cairo"/>
                <a:sym typeface="Cairo"/>
              </a:endParaRPr>
            </a:p>
          </p:txBody>
        </p:sp>
        <p:sp>
          <p:nvSpPr>
            <p:cNvPr id="27" name="Google Shape;3695;p103">
              <a:extLst>
                <a:ext uri="{FF2B5EF4-FFF2-40B4-BE49-F238E27FC236}">
                  <a16:creationId xmlns:a16="http://schemas.microsoft.com/office/drawing/2014/main" id="{19FBA6B1-0A7C-3D9C-8CC9-D24EF5D73807}"/>
                </a:ext>
              </a:extLst>
            </p:cNvPr>
            <p:cNvSpPr txBox="1"/>
            <p:nvPr/>
          </p:nvSpPr>
          <p:spPr>
            <a:xfrm>
              <a:off x="2221392" y="2672887"/>
              <a:ext cx="2635454"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dk2"/>
                  </a:solidFill>
                  <a:latin typeface="Bungee"/>
                  <a:ea typeface="Bungee"/>
                  <a:cs typeface="Bungee"/>
                  <a:sym typeface="Bungee"/>
                </a:rPr>
                <a:t>Gradient Boosting</a:t>
              </a:r>
            </a:p>
          </p:txBody>
        </p:sp>
        <p:sp>
          <p:nvSpPr>
            <p:cNvPr id="28" name="Google Shape;3696;p103">
              <a:extLst>
                <a:ext uri="{FF2B5EF4-FFF2-40B4-BE49-F238E27FC236}">
                  <a16:creationId xmlns:a16="http://schemas.microsoft.com/office/drawing/2014/main" id="{7D89B6CD-811D-7BDD-19FC-244F90D6C0F4}"/>
                </a:ext>
              </a:extLst>
            </p:cNvPr>
            <p:cNvSpPr/>
            <p:nvPr/>
          </p:nvSpPr>
          <p:spPr>
            <a:xfrm>
              <a:off x="1009132" y="2440845"/>
              <a:ext cx="991800" cy="99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97;p103">
              <a:extLst>
                <a:ext uri="{FF2B5EF4-FFF2-40B4-BE49-F238E27FC236}">
                  <a16:creationId xmlns:a16="http://schemas.microsoft.com/office/drawing/2014/main" id="{F380E022-E027-E2A6-A69A-F44EA0FB1A51}"/>
                </a:ext>
              </a:extLst>
            </p:cNvPr>
            <p:cNvSpPr txBox="1"/>
            <p:nvPr/>
          </p:nvSpPr>
          <p:spPr>
            <a:xfrm>
              <a:off x="1009144" y="2629695"/>
              <a:ext cx="991800" cy="614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900" dirty="0">
                  <a:solidFill>
                    <a:schemeClr val="dk1"/>
                  </a:solidFill>
                  <a:latin typeface="Bungee"/>
                  <a:ea typeface="Bungee"/>
                  <a:cs typeface="Bungee"/>
                  <a:sym typeface="Bungee"/>
                </a:rPr>
                <a:t>97.13%</a:t>
              </a:r>
              <a:endParaRPr sz="1900" dirty="0">
                <a:solidFill>
                  <a:schemeClr val="dk1"/>
                </a:solidFill>
                <a:latin typeface="Bungee"/>
                <a:ea typeface="Bungee"/>
                <a:cs typeface="Bungee"/>
                <a:sym typeface="Bungee"/>
              </a:endParaRPr>
            </a:p>
          </p:txBody>
        </p:sp>
        <p:cxnSp>
          <p:nvCxnSpPr>
            <p:cNvPr id="30" name="Google Shape;3698;p103">
              <a:extLst>
                <a:ext uri="{FF2B5EF4-FFF2-40B4-BE49-F238E27FC236}">
                  <a16:creationId xmlns:a16="http://schemas.microsoft.com/office/drawing/2014/main" id="{0919AEE2-95CC-E881-FE6A-B9732A90FB8F}"/>
                </a:ext>
              </a:extLst>
            </p:cNvPr>
            <p:cNvCxnSpPr>
              <a:cxnSpLocks/>
              <a:stCxn id="27" idx="3"/>
              <a:endCxn id="26" idx="1"/>
            </p:cNvCxnSpPr>
            <p:nvPr/>
          </p:nvCxnSpPr>
          <p:spPr>
            <a:xfrm>
              <a:off x="4856845" y="2936737"/>
              <a:ext cx="177270" cy="0"/>
            </a:xfrm>
            <a:prstGeom prst="straightConnector1">
              <a:avLst/>
            </a:prstGeom>
            <a:noFill/>
            <a:ln w="19050" cap="flat" cmpd="sng">
              <a:solidFill>
                <a:schemeClr val="accent1"/>
              </a:solidFill>
              <a:prstDash val="solid"/>
              <a:round/>
              <a:headEnd type="none" w="med" len="med"/>
              <a:tailEnd type="oval" w="med" len="med"/>
            </a:ln>
          </p:spPr>
        </p:cxnSp>
        <p:cxnSp>
          <p:nvCxnSpPr>
            <p:cNvPr id="31" name="Google Shape;3699;p103">
              <a:extLst>
                <a:ext uri="{FF2B5EF4-FFF2-40B4-BE49-F238E27FC236}">
                  <a16:creationId xmlns:a16="http://schemas.microsoft.com/office/drawing/2014/main" id="{153EFD1C-325B-28C2-F703-3B3A40A308DD}"/>
                </a:ext>
              </a:extLst>
            </p:cNvPr>
            <p:cNvCxnSpPr>
              <a:cxnSpLocks/>
              <a:stCxn id="29" idx="3"/>
              <a:endCxn id="27" idx="1"/>
            </p:cNvCxnSpPr>
            <p:nvPr/>
          </p:nvCxnSpPr>
          <p:spPr>
            <a:xfrm flipV="1">
              <a:off x="2000945" y="2936737"/>
              <a:ext cx="220447" cy="8"/>
            </a:xfrm>
            <a:prstGeom prst="straightConnector1">
              <a:avLst/>
            </a:prstGeom>
            <a:noFill/>
            <a:ln w="19050" cap="flat" cmpd="sng">
              <a:solidFill>
                <a:schemeClr val="accent1"/>
              </a:solidFill>
              <a:prstDash val="solid"/>
              <a:round/>
              <a:headEnd type="none" w="med" len="med"/>
              <a:tailEnd type="oval" w="med" len="med"/>
            </a:ln>
          </p:spPr>
        </p:cxnSp>
      </p:grpSp>
    </p:spTree>
    <p:extLst>
      <p:ext uri="{BB962C8B-B14F-4D97-AF65-F5344CB8AC3E}">
        <p14:creationId xmlns:p14="http://schemas.microsoft.com/office/powerpoint/2010/main" val="333202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93"/>
                                        </p:tgtEl>
                                        <p:attrNameLst>
                                          <p:attrName>style.visibility</p:attrName>
                                        </p:attrNameLst>
                                      </p:cBhvr>
                                      <p:to>
                                        <p:strVal val="visible"/>
                                      </p:to>
                                    </p:set>
                                    <p:animEffect transition="in" filter="fade">
                                      <p:cBhvr>
                                        <p:cTn id="7" dur="1000"/>
                                        <p:tgtEl>
                                          <p:spTgt spid="369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99"/>
        <p:cNvGrpSpPr/>
        <p:nvPr/>
      </p:nvGrpSpPr>
      <p:grpSpPr>
        <a:xfrm>
          <a:off x="0" y="0"/>
          <a:ext cx="0" cy="0"/>
          <a:chOff x="0" y="0"/>
          <a:chExt cx="0" cy="0"/>
        </a:xfrm>
      </p:grpSpPr>
      <p:pic>
        <p:nvPicPr>
          <p:cNvPr id="4000" name="Google Shape;4000;p108"/>
          <p:cNvPicPr preferRelativeResize="0"/>
          <p:nvPr/>
        </p:nvPicPr>
        <p:blipFill>
          <a:blip r:embed="rId3"/>
          <a:srcRect l="13113" r="13113"/>
          <a:stretch/>
        </p:blipFill>
        <p:spPr>
          <a:xfrm>
            <a:off x="1257300" y="762075"/>
            <a:ext cx="2571749" cy="3486001"/>
          </a:xfrm>
          <a:prstGeom prst="rect">
            <a:avLst/>
          </a:prstGeom>
          <a:noFill/>
          <a:ln>
            <a:noFill/>
          </a:ln>
        </p:spPr>
      </p:pic>
      <p:sp>
        <p:nvSpPr>
          <p:cNvPr id="4001" name="Google Shape;4001;p108"/>
          <p:cNvSpPr txBox="1">
            <a:spLocks noGrp="1"/>
          </p:cNvSpPr>
          <p:nvPr>
            <p:ph type="title"/>
          </p:nvPr>
        </p:nvSpPr>
        <p:spPr>
          <a:xfrm>
            <a:off x="4226887" y="147422"/>
            <a:ext cx="4567707" cy="1137600"/>
          </a:xfrm>
          <a:prstGeom prst="rect">
            <a:avLst/>
          </a:prstGeom>
        </p:spPr>
        <p:txBody>
          <a:bodyPr spcFirstLastPara="1" wrap="square" lIns="91425" tIns="91425" rIns="91425" bIns="91425" anchor="ctr" anchorCtr="0">
            <a:noAutofit/>
          </a:bodyPr>
          <a:lstStyle/>
          <a:p>
            <a:pPr lvl="0"/>
            <a:r>
              <a:rPr lang="en-US" dirty="0"/>
              <a:t>Random Forest Classifier</a:t>
            </a:r>
            <a:endParaRPr dirty="0">
              <a:solidFill>
                <a:schemeClr val="dk2"/>
              </a:solidFill>
            </a:endParaRPr>
          </a:p>
        </p:txBody>
      </p:sp>
      <p:sp>
        <p:nvSpPr>
          <p:cNvPr id="4002" name="Google Shape;4002;p108"/>
          <p:cNvSpPr txBox="1">
            <a:spLocks noGrp="1"/>
          </p:cNvSpPr>
          <p:nvPr>
            <p:ph type="subTitle" idx="1"/>
          </p:nvPr>
        </p:nvSpPr>
        <p:spPr>
          <a:xfrm>
            <a:off x="4226886" y="1203977"/>
            <a:ext cx="4567706" cy="3288403"/>
          </a:xfrm>
          <a:prstGeom prst="rect">
            <a:avLst/>
          </a:prstGeom>
        </p:spPr>
        <p:txBody>
          <a:bodyPr spcFirstLastPara="1" wrap="square" lIns="91425" tIns="91425" rIns="91425" bIns="91425" anchor="ctr" anchorCtr="0">
            <a:noAutofit/>
          </a:bodyPr>
          <a:lstStyle/>
          <a:p>
            <a:r>
              <a:rPr lang="en-US" sz="1400" dirty="0"/>
              <a:t>Key Points:</a:t>
            </a:r>
          </a:p>
          <a:p>
            <a:pPr>
              <a:buFont typeface="Arial" panose="020B0604020202020204" pitchFamily="34" charset="0"/>
              <a:buChar char="•"/>
            </a:pPr>
            <a:r>
              <a:rPr lang="en-US" sz="1400" dirty="0"/>
              <a:t>Model: Random Forest Classifier</a:t>
            </a:r>
          </a:p>
          <a:p>
            <a:pPr>
              <a:buFont typeface="Arial" panose="020B0604020202020204" pitchFamily="34" charset="0"/>
              <a:buChar char="•"/>
            </a:pPr>
            <a:r>
              <a:rPr lang="en-US" sz="1400" dirty="0"/>
              <a:t>Accuracy: 99.93%</a:t>
            </a:r>
          </a:p>
          <a:p>
            <a:pPr>
              <a:buFont typeface="Arial" panose="020B0604020202020204" pitchFamily="34" charset="0"/>
              <a:buChar char="•"/>
            </a:pPr>
            <a:r>
              <a:rPr lang="en-US" sz="1400" b="1" dirty="0"/>
              <a:t>Why It Stood Out</a:t>
            </a:r>
            <a:r>
              <a:rPr lang="en-US" sz="1400" dirty="0"/>
              <a:t>:</a:t>
            </a:r>
          </a:p>
          <a:p>
            <a:pPr marL="857250" lvl="1" indent="-285750">
              <a:buFont typeface="Arial" panose="020B0604020202020204" pitchFamily="34" charset="0"/>
              <a:buChar char="•"/>
            </a:pPr>
            <a:r>
              <a:rPr lang="en-US" b="1" dirty="0"/>
              <a:t>Ensemble Method</a:t>
            </a:r>
            <a:r>
              <a:rPr lang="en-US" dirty="0"/>
              <a:t>:</a:t>
            </a:r>
            <a:r>
              <a:rPr lang="en-US" b="1" dirty="0"/>
              <a:t> </a:t>
            </a:r>
            <a:r>
              <a:rPr lang="en-US" dirty="0"/>
              <a:t>Combines multiple decision trees to improve prediction accuracy.</a:t>
            </a:r>
          </a:p>
          <a:p>
            <a:pPr marL="857250" lvl="1" indent="-285750">
              <a:buFont typeface="Arial" panose="020B0604020202020204" pitchFamily="34" charset="0"/>
              <a:buChar char="•"/>
            </a:pPr>
            <a:r>
              <a:rPr lang="en-US" b="1" dirty="0"/>
              <a:t>Robust Performance</a:t>
            </a:r>
            <a:r>
              <a:rPr lang="en-US" dirty="0"/>
              <a:t>: High accuracy indicates strong generalization to unseen data.</a:t>
            </a:r>
          </a:p>
          <a:p>
            <a:pPr marL="857250" lvl="1" indent="-285750">
              <a:buFont typeface="Arial" panose="020B0604020202020204" pitchFamily="34" charset="0"/>
              <a:buChar char="•"/>
            </a:pPr>
            <a:r>
              <a:rPr lang="en-US" b="1" dirty="0"/>
              <a:t>Feature Importance</a:t>
            </a:r>
            <a:r>
              <a:rPr lang="en-US" dirty="0"/>
              <a:t>: Capable of providing insight into the importance of each feature.</a:t>
            </a:r>
          </a:p>
          <a:p>
            <a:pPr marL="857250" lvl="1" indent="-285750">
              <a:buFont typeface="Arial" panose="020B0604020202020204" pitchFamily="34" charset="0"/>
              <a:buChar char="•"/>
            </a:pPr>
            <a:r>
              <a:rPr lang="en-US" b="1" dirty="0"/>
              <a:t>Resilience</a:t>
            </a:r>
            <a:r>
              <a:rPr lang="en-US" dirty="0"/>
              <a:t>: Handles overfitting better than individual decision trees.</a:t>
            </a:r>
          </a:p>
          <a:p>
            <a:pPr marL="571500" lvl="1" indent="0"/>
            <a:endParaRPr lang="en-US" dirty="0"/>
          </a:p>
        </p:txBody>
      </p:sp>
      <p:grpSp>
        <p:nvGrpSpPr>
          <p:cNvPr id="4003" name="Google Shape;4003;p108"/>
          <p:cNvGrpSpPr/>
          <p:nvPr/>
        </p:nvGrpSpPr>
        <p:grpSpPr>
          <a:xfrm>
            <a:off x="1154412" y="638318"/>
            <a:ext cx="2766055" cy="3746951"/>
            <a:chOff x="2641950" y="3481825"/>
            <a:chExt cx="469125" cy="635475"/>
          </a:xfrm>
        </p:grpSpPr>
        <p:sp>
          <p:nvSpPr>
            <p:cNvPr id="4004" name="Google Shape;4004;p108"/>
            <p:cNvSpPr/>
            <p:nvPr/>
          </p:nvSpPr>
          <p:spPr>
            <a:xfrm>
              <a:off x="2641950" y="3481825"/>
              <a:ext cx="469125" cy="635475"/>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08"/>
            <p:cNvSpPr/>
            <p:nvPr/>
          </p:nvSpPr>
          <p:spPr>
            <a:xfrm>
              <a:off x="2872325" y="3491050"/>
              <a:ext cx="8175" cy="7975"/>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6" name="Google Shape;4006;p108"/>
          <p:cNvSpPr/>
          <p:nvPr/>
        </p:nvSpPr>
        <p:spPr>
          <a:xfrm>
            <a:off x="4378550" y="120397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08">
            <a:hlinkClick r:id="rId4"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4008" name="Google Shape;4008;p108">
            <a:hlinkClick r:id="" action="ppaction://noaction"/>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4</a:t>
            </a:r>
            <a:endParaRPr dirty="0">
              <a:solidFill>
                <a:schemeClr val="accent5"/>
              </a:solidFill>
              <a:latin typeface="Bungee"/>
              <a:ea typeface="Bungee"/>
              <a:cs typeface="Bungee"/>
              <a:sym typeface="Bungee"/>
            </a:endParaRPr>
          </a:p>
        </p:txBody>
      </p:sp>
      <p:sp>
        <p:nvSpPr>
          <p:cNvPr id="4009" name="Google Shape;4009;p108">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10" name="Google Shape;4010;p108">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 name="مربع نص 6">
            <a:extLst>
              <a:ext uri="{FF2B5EF4-FFF2-40B4-BE49-F238E27FC236}">
                <a16:creationId xmlns:a16="http://schemas.microsoft.com/office/drawing/2014/main" id="{13D4FCD0-CF0D-DB4B-8A61-6E103C42A886}"/>
              </a:ext>
            </a:extLst>
          </p:cNvPr>
          <p:cNvSpPr txBox="1"/>
          <p:nvPr/>
        </p:nvSpPr>
        <p:spPr>
          <a:xfrm>
            <a:off x="4157901" y="4061493"/>
            <a:ext cx="3903402" cy="861774"/>
          </a:xfrm>
          <a:prstGeom prst="rect">
            <a:avLst/>
          </a:prstGeom>
          <a:noFill/>
        </p:spPr>
        <p:txBody>
          <a:bodyPr wrap="square" rtlCol="1">
            <a:spAutoFit/>
          </a:bodyPr>
          <a:lstStyle/>
          <a:p>
            <a:r>
              <a:rPr lang="en-US" sz="1200" b="1" dirty="0">
                <a:solidFill>
                  <a:schemeClr val="dk1"/>
                </a:solidFill>
                <a:latin typeface="Cairo"/>
                <a:cs typeface="Cairo"/>
                <a:sym typeface="Cairo"/>
              </a:rPr>
              <a:t>Conclusion</a:t>
            </a:r>
            <a:r>
              <a:rPr lang="en-US" sz="1200" dirty="0">
                <a:solidFill>
                  <a:schemeClr val="dk1"/>
                </a:solidFill>
                <a:latin typeface="Cairo"/>
                <a:cs typeface="Cairo"/>
                <a:sym typeface="Cairo"/>
              </a:rPr>
              <a:t>: The Random Forest Classifier outperformed all other models in terms of accuracy, making it the most suitable choice for this diabetes prediction task.</a:t>
            </a:r>
          </a:p>
          <a:p>
            <a:endParaRPr lang="ar-E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001"/>
                                        </p:tgtEl>
                                        <p:attrNameLst>
                                          <p:attrName>style.visibility</p:attrName>
                                        </p:attrNameLst>
                                      </p:cBhvr>
                                      <p:to>
                                        <p:strVal val="visible"/>
                                      </p:to>
                                    </p:set>
                                    <p:anim calcmode="lin" valueType="num">
                                      <p:cBhvr additive="base">
                                        <p:cTn id="7" dur="1000"/>
                                        <p:tgtEl>
                                          <p:spTgt spid="400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002"/>
                                        </p:tgtEl>
                                        <p:attrNameLst>
                                          <p:attrName>style.visibility</p:attrName>
                                        </p:attrNameLst>
                                      </p:cBhvr>
                                      <p:to>
                                        <p:strVal val="visible"/>
                                      </p:to>
                                    </p:set>
                                    <p:anim calcmode="lin" valueType="num">
                                      <p:cBhvr additive="base">
                                        <p:cTn id="10" dur="1000"/>
                                        <p:tgtEl>
                                          <p:spTgt spid="40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55"/>
        <p:cNvGrpSpPr/>
        <p:nvPr/>
      </p:nvGrpSpPr>
      <p:grpSpPr>
        <a:xfrm>
          <a:off x="0" y="0"/>
          <a:ext cx="0" cy="0"/>
          <a:chOff x="0" y="0"/>
          <a:chExt cx="0" cy="0"/>
        </a:xfrm>
      </p:grpSpPr>
      <p:sp>
        <p:nvSpPr>
          <p:cNvPr id="4056" name="Google Shape;4056;p111"/>
          <p:cNvSpPr txBox="1">
            <a:spLocks noGrp="1"/>
          </p:cNvSpPr>
          <p:nvPr>
            <p:ph type="title"/>
          </p:nvPr>
        </p:nvSpPr>
        <p:spPr>
          <a:xfrm>
            <a:off x="1972482" y="2074725"/>
            <a:ext cx="5204700" cy="7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CONCLUSIONS</a:t>
            </a:r>
            <a:endParaRPr dirty="0"/>
          </a:p>
        </p:txBody>
      </p:sp>
      <p:sp>
        <p:nvSpPr>
          <p:cNvPr id="4057" name="Google Shape;4057;p111"/>
          <p:cNvSpPr txBox="1">
            <a:spLocks noGrp="1"/>
          </p:cNvSpPr>
          <p:nvPr>
            <p:ph type="title" idx="2"/>
          </p:nvPr>
        </p:nvSpPr>
        <p:spPr>
          <a:xfrm>
            <a:off x="3787032" y="709175"/>
            <a:ext cx="157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4058" name="Google Shape;4058;p111"/>
          <p:cNvSpPr txBox="1">
            <a:spLocks noGrp="1"/>
          </p:cNvSpPr>
          <p:nvPr>
            <p:ph type="subTitle" idx="1"/>
          </p:nvPr>
        </p:nvSpPr>
        <p:spPr>
          <a:xfrm>
            <a:off x="3187032" y="2993883"/>
            <a:ext cx="2775600" cy="739500"/>
          </a:xfrm>
          <a:prstGeom prst="rect">
            <a:avLst/>
          </a:prstGeom>
        </p:spPr>
        <p:txBody>
          <a:bodyPr spcFirstLastPara="1" wrap="square" lIns="91425" tIns="91425" rIns="91425" bIns="91425" anchor="t" anchorCtr="0">
            <a:noAutofit/>
          </a:bodyPr>
          <a:lstStyle/>
          <a:p>
            <a:pPr marL="0" lvl="0" indent="0"/>
            <a:r>
              <a:rPr lang="en-US" dirty="0"/>
              <a:t>Key Takeaways and Future Directions</a:t>
            </a:r>
          </a:p>
        </p:txBody>
      </p:sp>
      <p:sp>
        <p:nvSpPr>
          <p:cNvPr id="4059" name="Google Shape;4059;p111"/>
          <p:cNvSpPr/>
          <p:nvPr/>
        </p:nvSpPr>
        <p:spPr>
          <a:xfrm>
            <a:off x="6044021" y="443750"/>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0" name="Google Shape;4060;p111"/>
          <p:cNvGrpSpPr/>
          <p:nvPr/>
        </p:nvGrpSpPr>
        <p:grpSpPr>
          <a:xfrm rot="9651258">
            <a:off x="2861827" y="4244631"/>
            <a:ext cx="643548" cy="377045"/>
            <a:chOff x="-1131628" y="1250953"/>
            <a:chExt cx="695437" cy="407447"/>
          </a:xfrm>
        </p:grpSpPr>
        <p:sp>
          <p:nvSpPr>
            <p:cNvPr id="4061" name="Google Shape;4061;p111"/>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11"/>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11"/>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4" name="Google Shape;4064;p111">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4065" name="Google Shape;4065;p111">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5</a:t>
            </a:r>
            <a:endParaRPr dirty="0">
              <a:solidFill>
                <a:schemeClr val="accent5"/>
              </a:solidFill>
              <a:latin typeface="Bungee"/>
              <a:ea typeface="Bungee"/>
              <a:cs typeface="Bungee"/>
              <a:sym typeface="Bungee"/>
            </a:endParaRPr>
          </a:p>
        </p:txBody>
      </p:sp>
      <p:sp>
        <p:nvSpPr>
          <p:cNvPr id="4066" name="Google Shape;4066;p111">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67" name="Google Shape;4067;p111">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4068" name="Google Shape;4068;p111"/>
          <p:cNvGrpSpPr/>
          <p:nvPr/>
        </p:nvGrpSpPr>
        <p:grpSpPr>
          <a:xfrm>
            <a:off x="2433063" y="88150"/>
            <a:ext cx="927075" cy="1080350"/>
            <a:chOff x="3209300" y="653775"/>
            <a:chExt cx="927075" cy="1080350"/>
          </a:xfrm>
        </p:grpSpPr>
        <p:sp>
          <p:nvSpPr>
            <p:cNvPr id="4069" name="Google Shape;4069;p111"/>
            <p:cNvSpPr/>
            <p:nvPr/>
          </p:nvSpPr>
          <p:spPr>
            <a:xfrm>
              <a:off x="3235125" y="712075"/>
              <a:ext cx="282700" cy="311800"/>
            </a:xfrm>
            <a:custGeom>
              <a:avLst/>
              <a:gdLst/>
              <a:ahLst/>
              <a:cxnLst/>
              <a:rect l="l" t="t" r="r" b="b"/>
              <a:pathLst>
                <a:path w="11308" h="12472" extrusionOk="0">
                  <a:moveTo>
                    <a:pt x="11308" y="10831"/>
                  </a:moveTo>
                  <a:lnTo>
                    <a:pt x="10745" y="11231"/>
                  </a:lnTo>
                  <a:lnTo>
                    <a:pt x="10745" y="11231"/>
                  </a:lnTo>
                  <a:cubicBezTo>
                    <a:pt x="10857" y="11207"/>
                    <a:pt x="11021" y="11067"/>
                    <a:pt x="11308" y="10831"/>
                  </a:cubicBezTo>
                  <a:close/>
                  <a:moveTo>
                    <a:pt x="4006" y="0"/>
                  </a:moveTo>
                  <a:cubicBezTo>
                    <a:pt x="3869" y="0"/>
                    <a:pt x="3720" y="68"/>
                    <a:pt x="3527" y="192"/>
                  </a:cubicBezTo>
                  <a:cubicBezTo>
                    <a:pt x="2554" y="800"/>
                    <a:pt x="1551" y="1408"/>
                    <a:pt x="517" y="1925"/>
                  </a:cubicBezTo>
                  <a:cubicBezTo>
                    <a:pt x="1" y="2229"/>
                    <a:pt x="31" y="2381"/>
                    <a:pt x="517" y="2685"/>
                  </a:cubicBezTo>
                  <a:cubicBezTo>
                    <a:pt x="4013" y="4934"/>
                    <a:pt x="6961" y="7791"/>
                    <a:pt x="9302" y="11256"/>
                  </a:cubicBezTo>
                  <a:cubicBezTo>
                    <a:pt x="9577" y="11638"/>
                    <a:pt x="9714" y="11836"/>
                    <a:pt x="9673" y="11992"/>
                  </a:cubicBezTo>
                  <a:lnTo>
                    <a:pt x="9673" y="11992"/>
                  </a:lnTo>
                  <a:lnTo>
                    <a:pt x="10745" y="11231"/>
                  </a:lnTo>
                  <a:lnTo>
                    <a:pt x="10745" y="11231"/>
                  </a:lnTo>
                  <a:cubicBezTo>
                    <a:pt x="10733" y="11233"/>
                    <a:pt x="10722" y="11235"/>
                    <a:pt x="10712" y="11235"/>
                  </a:cubicBezTo>
                  <a:cubicBezTo>
                    <a:pt x="10574" y="11235"/>
                    <a:pt x="10516" y="11024"/>
                    <a:pt x="10366" y="10557"/>
                  </a:cubicBezTo>
                  <a:cubicBezTo>
                    <a:pt x="9211" y="6697"/>
                    <a:pt x="7265" y="3293"/>
                    <a:pt x="4499" y="314"/>
                  </a:cubicBezTo>
                  <a:cubicBezTo>
                    <a:pt x="4317" y="98"/>
                    <a:pt x="4170" y="0"/>
                    <a:pt x="4006" y="0"/>
                  </a:cubicBezTo>
                  <a:close/>
                  <a:moveTo>
                    <a:pt x="9673" y="11992"/>
                  </a:moveTo>
                  <a:lnTo>
                    <a:pt x="8998" y="12472"/>
                  </a:lnTo>
                  <a:cubicBezTo>
                    <a:pt x="9421" y="12260"/>
                    <a:pt x="9634" y="12146"/>
                    <a:pt x="9673" y="1199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11"/>
            <p:cNvSpPr/>
            <p:nvPr/>
          </p:nvSpPr>
          <p:spPr>
            <a:xfrm>
              <a:off x="3311875" y="712075"/>
              <a:ext cx="193050" cy="301175"/>
            </a:xfrm>
            <a:custGeom>
              <a:avLst/>
              <a:gdLst/>
              <a:ahLst/>
              <a:cxnLst/>
              <a:rect l="l" t="t" r="r" b="b"/>
              <a:pathLst>
                <a:path w="7722" h="12047" extrusionOk="0">
                  <a:moveTo>
                    <a:pt x="7417" y="11317"/>
                  </a:moveTo>
                  <a:lnTo>
                    <a:pt x="7417" y="11317"/>
                  </a:lnTo>
                  <a:cubicBezTo>
                    <a:pt x="7113" y="11560"/>
                    <a:pt x="6961" y="11651"/>
                    <a:pt x="6840" y="11712"/>
                  </a:cubicBezTo>
                  <a:lnTo>
                    <a:pt x="7417" y="11317"/>
                  </a:lnTo>
                  <a:close/>
                  <a:moveTo>
                    <a:pt x="967" y="0"/>
                  </a:moveTo>
                  <a:cubicBezTo>
                    <a:pt x="821" y="0"/>
                    <a:pt x="666" y="68"/>
                    <a:pt x="487" y="192"/>
                  </a:cubicBezTo>
                  <a:cubicBezTo>
                    <a:pt x="335" y="314"/>
                    <a:pt x="153" y="375"/>
                    <a:pt x="1" y="496"/>
                  </a:cubicBezTo>
                  <a:cubicBezTo>
                    <a:pt x="28" y="492"/>
                    <a:pt x="56" y="489"/>
                    <a:pt x="84" y="489"/>
                  </a:cubicBezTo>
                  <a:cubicBezTo>
                    <a:pt x="240" y="489"/>
                    <a:pt x="402" y="568"/>
                    <a:pt x="609" y="800"/>
                  </a:cubicBezTo>
                  <a:cubicBezTo>
                    <a:pt x="3344" y="3748"/>
                    <a:pt x="5320" y="7183"/>
                    <a:pt x="6475" y="11043"/>
                  </a:cubicBezTo>
                  <a:cubicBezTo>
                    <a:pt x="6589" y="11528"/>
                    <a:pt x="6650" y="11745"/>
                    <a:pt x="6807" y="11745"/>
                  </a:cubicBezTo>
                  <a:cubicBezTo>
                    <a:pt x="6818" y="11745"/>
                    <a:pt x="6828" y="11744"/>
                    <a:pt x="6840" y="11742"/>
                  </a:cubicBezTo>
                  <a:lnTo>
                    <a:pt x="6840" y="11742"/>
                  </a:lnTo>
                  <a:lnTo>
                    <a:pt x="6596" y="11894"/>
                  </a:lnTo>
                  <a:lnTo>
                    <a:pt x="6596" y="12046"/>
                  </a:lnTo>
                  <a:lnTo>
                    <a:pt x="7721" y="11287"/>
                  </a:lnTo>
                  <a:cubicBezTo>
                    <a:pt x="7569" y="11287"/>
                    <a:pt x="7478" y="11104"/>
                    <a:pt x="7326" y="10557"/>
                  </a:cubicBezTo>
                  <a:cubicBezTo>
                    <a:pt x="6201" y="6697"/>
                    <a:pt x="4226" y="3262"/>
                    <a:pt x="1490" y="314"/>
                  </a:cubicBezTo>
                  <a:cubicBezTo>
                    <a:pt x="1308" y="98"/>
                    <a:pt x="1143" y="0"/>
                    <a:pt x="9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11"/>
            <p:cNvSpPr/>
            <p:nvPr/>
          </p:nvSpPr>
          <p:spPr>
            <a:xfrm>
              <a:off x="3394075" y="653775"/>
              <a:ext cx="343375" cy="260975"/>
            </a:xfrm>
            <a:custGeom>
              <a:avLst/>
              <a:gdLst/>
              <a:ahLst/>
              <a:cxnLst/>
              <a:rect l="l" t="t" r="r" b="b"/>
              <a:pathLst>
                <a:path w="13735" h="10439" extrusionOk="0">
                  <a:moveTo>
                    <a:pt x="9958" y="1"/>
                  </a:moveTo>
                  <a:cubicBezTo>
                    <a:pt x="1813" y="1"/>
                    <a:pt x="1" y="5832"/>
                    <a:pt x="694" y="7539"/>
                  </a:cubicBezTo>
                  <a:cubicBezTo>
                    <a:pt x="907" y="8056"/>
                    <a:pt x="1242" y="8603"/>
                    <a:pt x="1728" y="9090"/>
                  </a:cubicBezTo>
                  <a:cubicBezTo>
                    <a:pt x="2491" y="9853"/>
                    <a:pt x="3552" y="10438"/>
                    <a:pt x="4892" y="10438"/>
                  </a:cubicBezTo>
                  <a:cubicBezTo>
                    <a:pt x="5900" y="10438"/>
                    <a:pt x="7067" y="10107"/>
                    <a:pt x="8385" y="9272"/>
                  </a:cubicBezTo>
                  <a:cubicBezTo>
                    <a:pt x="11941" y="7023"/>
                    <a:pt x="13369" y="2068"/>
                    <a:pt x="13673" y="700"/>
                  </a:cubicBezTo>
                  <a:cubicBezTo>
                    <a:pt x="13704" y="457"/>
                    <a:pt x="13734" y="366"/>
                    <a:pt x="13734" y="366"/>
                  </a:cubicBezTo>
                  <a:cubicBezTo>
                    <a:pt x="12346" y="114"/>
                    <a:pt x="11091" y="1"/>
                    <a:pt x="99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11"/>
            <p:cNvSpPr/>
            <p:nvPr/>
          </p:nvSpPr>
          <p:spPr>
            <a:xfrm>
              <a:off x="3493500" y="664950"/>
              <a:ext cx="202150" cy="59550"/>
            </a:xfrm>
            <a:custGeom>
              <a:avLst/>
              <a:gdLst/>
              <a:ahLst/>
              <a:cxnLst/>
              <a:rect l="l" t="t" r="r" b="b"/>
              <a:pathLst>
                <a:path w="8086" h="2382" extrusionOk="0">
                  <a:moveTo>
                    <a:pt x="5692" y="0"/>
                  </a:moveTo>
                  <a:cubicBezTo>
                    <a:pt x="5055" y="0"/>
                    <a:pt x="4421" y="54"/>
                    <a:pt x="3800" y="162"/>
                  </a:cubicBezTo>
                  <a:cubicBezTo>
                    <a:pt x="3344" y="253"/>
                    <a:pt x="2857" y="375"/>
                    <a:pt x="2401" y="466"/>
                  </a:cubicBezTo>
                  <a:cubicBezTo>
                    <a:pt x="1581" y="709"/>
                    <a:pt x="760" y="983"/>
                    <a:pt x="213" y="1621"/>
                  </a:cubicBezTo>
                  <a:cubicBezTo>
                    <a:pt x="122" y="1773"/>
                    <a:pt x="0" y="1956"/>
                    <a:pt x="61" y="2138"/>
                  </a:cubicBezTo>
                  <a:cubicBezTo>
                    <a:pt x="152" y="2290"/>
                    <a:pt x="335" y="2351"/>
                    <a:pt x="517" y="2381"/>
                  </a:cubicBezTo>
                  <a:cubicBezTo>
                    <a:pt x="821" y="2381"/>
                    <a:pt x="1125" y="2351"/>
                    <a:pt x="1398" y="2260"/>
                  </a:cubicBezTo>
                  <a:cubicBezTo>
                    <a:pt x="3040" y="1895"/>
                    <a:pt x="4560" y="1165"/>
                    <a:pt x="6201" y="740"/>
                  </a:cubicBezTo>
                  <a:cubicBezTo>
                    <a:pt x="6535" y="679"/>
                    <a:pt x="6870" y="557"/>
                    <a:pt x="7204" y="466"/>
                  </a:cubicBezTo>
                  <a:cubicBezTo>
                    <a:pt x="7417" y="436"/>
                    <a:pt x="7569" y="405"/>
                    <a:pt x="7751" y="375"/>
                  </a:cubicBezTo>
                  <a:cubicBezTo>
                    <a:pt x="7759" y="383"/>
                    <a:pt x="7767" y="387"/>
                    <a:pt x="7777" y="387"/>
                  </a:cubicBezTo>
                  <a:cubicBezTo>
                    <a:pt x="7802" y="387"/>
                    <a:pt x="7836" y="359"/>
                    <a:pt x="7903" y="314"/>
                  </a:cubicBezTo>
                  <a:cubicBezTo>
                    <a:pt x="7964" y="284"/>
                    <a:pt x="8085" y="253"/>
                    <a:pt x="8085" y="253"/>
                  </a:cubicBezTo>
                  <a:cubicBezTo>
                    <a:pt x="7292" y="85"/>
                    <a:pt x="6489" y="0"/>
                    <a:pt x="5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11"/>
            <p:cNvSpPr/>
            <p:nvPr/>
          </p:nvSpPr>
          <p:spPr>
            <a:xfrm>
              <a:off x="3554275" y="672975"/>
              <a:ext cx="84375" cy="18850"/>
            </a:xfrm>
            <a:custGeom>
              <a:avLst/>
              <a:gdLst/>
              <a:ahLst/>
              <a:cxnLst/>
              <a:rect l="l" t="t" r="r" b="b"/>
              <a:pathLst>
                <a:path w="3375" h="754" extrusionOk="0">
                  <a:moveTo>
                    <a:pt x="2729" y="1"/>
                  </a:moveTo>
                  <a:cubicBezTo>
                    <a:pt x="2607" y="1"/>
                    <a:pt x="2478" y="8"/>
                    <a:pt x="2341" y="24"/>
                  </a:cubicBezTo>
                  <a:cubicBezTo>
                    <a:pt x="1977" y="84"/>
                    <a:pt x="1551" y="145"/>
                    <a:pt x="1186" y="236"/>
                  </a:cubicBezTo>
                  <a:cubicBezTo>
                    <a:pt x="791" y="297"/>
                    <a:pt x="426" y="419"/>
                    <a:pt x="31" y="571"/>
                  </a:cubicBezTo>
                  <a:cubicBezTo>
                    <a:pt x="31" y="571"/>
                    <a:pt x="1" y="571"/>
                    <a:pt x="1" y="601"/>
                  </a:cubicBezTo>
                  <a:lnTo>
                    <a:pt x="62" y="692"/>
                  </a:lnTo>
                  <a:cubicBezTo>
                    <a:pt x="183" y="723"/>
                    <a:pt x="366" y="753"/>
                    <a:pt x="487" y="753"/>
                  </a:cubicBezTo>
                  <a:cubicBezTo>
                    <a:pt x="670" y="753"/>
                    <a:pt x="882" y="723"/>
                    <a:pt x="1065" y="723"/>
                  </a:cubicBezTo>
                  <a:cubicBezTo>
                    <a:pt x="1490" y="692"/>
                    <a:pt x="1855" y="601"/>
                    <a:pt x="2281" y="480"/>
                  </a:cubicBezTo>
                  <a:cubicBezTo>
                    <a:pt x="2463" y="449"/>
                    <a:pt x="2615" y="419"/>
                    <a:pt x="2797" y="328"/>
                  </a:cubicBezTo>
                  <a:cubicBezTo>
                    <a:pt x="2919" y="297"/>
                    <a:pt x="3375" y="115"/>
                    <a:pt x="3071" y="24"/>
                  </a:cubicBezTo>
                  <a:cubicBezTo>
                    <a:pt x="2964" y="8"/>
                    <a:pt x="2850" y="1"/>
                    <a:pt x="27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11"/>
            <p:cNvSpPr/>
            <p:nvPr/>
          </p:nvSpPr>
          <p:spPr>
            <a:xfrm>
              <a:off x="3433450" y="672025"/>
              <a:ext cx="302475" cy="243650"/>
            </a:xfrm>
            <a:custGeom>
              <a:avLst/>
              <a:gdLst/>
              <a:ahLst/>
              <a:cxnLst/>
              <a:rect l="l" t="t" r="r" b="b"/>
              <a:pathLst>
                <a:path w="12099" h="9746" extrusionOk="0">
                  <a:moveTo>
                    <a:pt x="12098" y="1"/>
                  </a:moveTo>
                  <a:lnTo>
                    <a:pt x="12098" y="1"/>
                  </a:lnTo>
                  <a:cubicBezTo>
                    <a:pt x="11217" y="1794"/>
                    <a:pt x="10032" y="3436"/>
                    <a:pt x="8755" y="4955"/>
                  </a:cubicBezTo>
                  <a:cubicBezTo>
                    <a:pt x="7478" y="6354"/>
                    <a:pt x="6110" y="7721"/>
                    <a:pt x="4256" y="8238"/>
                  </a:cubicBezTo>
                  <a:cubicBezTo>
                    <a:pt x="4016" y="8298"/>
                    <a:pt x="3829" y="8384"/>
                    <a:pt x="3633" y="8384"/>
                  </a:cubicBezTo>
                  <a:cubicBezTo>
                    <a:pt x="3532" y="8384"/>
                    <a:pt x="3428" y="8361"/>
                    <a:pt x="3314" y="8299"/>
                  </a:cubicBezTo>
                  <a:cubicBezTo>
                    <a:pt x="2737" y="7995"/>
                    <a:pt x="2706" y="7539"/>
                    <a:pt x="3132" y="7113"/>
                  </a:cubicBezTo>
                  <a:cubicBezTo>
                    <a:pt x="3588" y="6657"/>
                    <a:pt x="4074" y="6171"/>
                    <a:pt x="4560" y="5715"/>
                  </a:cubicBezTo>
                  <a:cubicBezTo>
                    <a:pt x="5594" y="4743"/>
                    <a:pt x="6658" y="3891"/>
                    <a:pt x="7752" y="3040"/>
                  </a:cubicBezTo>
                  <a:cubicBezTo>
                    <a:pt x="8086" y="2767"/>
                    <a:pt x="8481" y="2524"/>
                    <a:pt x="8816" y="2220"/>
                  </a:cubicBezTo>
                  <a:cubicBezTo>
                    <a:pt x="9150" y="1916"/>
                    <a:pt x="9393" y="1551"/>
                    <a:pt x="9667" y="1247"/>
                  </a:cubicBezTo>
                  <a:lnTo>
                    <a:pt x="9667" y="1247"/>
                  </a:lnTo>
                  <a:cubicBezTo>
                    <a:pt x="6688" y="1369"/>
                    <a:pt x="3770" y="3253"/>
                    <a:pt x="1855" y="5411"/>
                  </a:cubicBezTo>
                  <a:cubicBezTo>
                    <a:pt x="1338" y="6019"/>
                    <a:pt x="852" y="6627"/>
                    <a:pt x="426" y="7296"/>
                  </a:cubicBezTo>
                  <a:cubicBezTo>
                    <a:pt x="92" y="7873"/>
                    <a:pt x="1" y="8329"/>
                    <a:pt x="578" y="8785"/>
                  </a:cubicBezTo>
                  <a:cubicBezTo>
                    <a:pt x="1283" y="9346"/>
                    <a:pt x="2207" y="9746"/>
                    <a:pt x="3328" y="9746"/>
                  </a:cubicBezTo>
                  <a:cubicBezTo>
                    <a:pt x="4335" y="9746"/>
                    <a:pt x="5501" y="9423"/>
                    <a:pt x="6810" y="8603"/>
                  </a:cubicBezTo>
                  <a:cubicBezTo>
                    <a:pt x="10366" y="6293"/>
                    <a:pt x="11794" y="1369"/>
                    <a:pt x="12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11"/>
            <p:cNvSpPr/>
            <p:nvPr/>
          </p:nvSpPr>
          <p:spPr>
            <a:xfrm>
              <a:off x="3441825" y="691650"/>
              <a:ext cx="256100" cy="199250"/>
            </a:xfrm>
            <a:custGeom>
              <a:avLst/>
              <a:gdLst/>
              <a:ahLst/>
              <a:cxnLst/>
              <a:rect l="l" t="t" r="r" b="b"/>
              <a:pathLst>
                <a:path w="10244" h="7970" extrusionOk="0">
                  <a:moveTo>
                    <a:pt x="10018" y="0"/>
                  </a:moveTo>
                  <a:cubicBezTo>
                    <a:pt x="10010" y="0"/>
                    <a:pt x="10005" y="2"/>
                    <a:pt x="10000" y="6"/>
                  </a:cubicBezTo>
                  <a:cubicBezTo>
                    <a:pt x="10000" y="6"/>
                    <a:pt x="9575" y="158"/>
                    <a:pt x="8906" y="462"/>
                  </a:cubicBezTo>
                  <a:cubicBezTo>
                    <a:pt x="6931" y="1344"/>
                    <a:pt x="2857" y="3593"/>
                    <a:pt x="0" y="7727"/>
                  </a:cubicBezTo>
                  <a:cubicBezTo>
                    <a:pt x="91" y="7818"/>
                    <a:pt x="213" y="7879"/>
                    <a:pt x="274" y="7970"/>
                  </a:cubicBezTo>
                  <a:cubicBezTo>
                    <a:pt x="3101" y="3806"/>
                    <a:pt x="7204" y="1617"/>
                    <a:pt x="9089" y="766"/>
                  </a:cubicBezTo>
                  <a:cubicBezTo>
                    <a:pt x="9697" y="523"/>
                    <a:pt x="10092" y="371"/>
                    <a:pt x="10092" y="371"/>
                  </a:cubicBezTo>
                  <a:cubicBezTo>
                    <a:pt x="10152" y="310"/>
                    <a:pt x="10244" y="219"/>
                    <a:pt x="10183" y="128"/>
                  </a:cubicBezTo>
                  <a:cubicBezTo>
                    <a:pt x="10157" y="75"/>
                    <a:pt x="10062" y="0"/>
                    <a:pt x="100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11"/>
            <p:cNvSpPr/>
            <p:nvPr/>
          </p:nvSpPr>
          <p:spPr>
            <a:xfrm>
              <a:off x="3209300" y="852725"/>
              <a:ext cx="927075" cy="880650"/>
            </a:xfrm>
            <a:custGeom>
              <a:avLst/>
              <a:gdLst/>
              <a:ahLst/>
              <a:cxnLst/>
              <a:rect l="l" t="t" r="r" b="b"/>
              <a:pathLst>
                <a:path w="37083" h="35226" extrusionOk="0">
                  <a:moveTo>
                    <a:pt x="21881" y="0"/>
                  </a:moveTo>
                  <a:cubicBezTo>
                    <a:pt x="19690" y="0"/>
                    <a:pt x="17627" y="653"/>
                    <a:pt x="15745" y="2043"/>
                  </a:cubicBezTo>
                  <a:cubicBezTo>
                    <a:pt x="14529" y="2925"/>
                    <a:pt x="13466" y="3989"/>
                    <a:pt x="12280" y="4901"/>
                  </a:cubicBezTo>
                  <a:lnTo>
                    <a:pt x="10912" y="5843"/>
                  </a:lnTo>
                  <a:cubicBezTo>
                    <a:pt x="9727" y="6451"/>
                    <a:pt x="8389" y="6724"/>
                    <a:pt x="7113" y="7059"/>
                  </a:cubicBezTo>
                  <a:cubicBezTo>
                    <a:pt x="5806" y="7393"/>
                    <a:pt x="4560" y="7788"/>
                    <a:pt x="3496" y="8670"/>
                  </a:cubicBezTo>
                  <a:cubicBezTo>
                    <a:pt x="1520" y="10281"/>
                    <a:pt x="608" y="12469"/>
                    <a:pt x="365" y="14931"/>
                  </a:cubicBezTo>
                  <a:cubicBezTo>
                    <a:pt x="0" y="18761"/>
                    <a:pt x="1094" y="22257"/>
                    <a:pt x="3192" y="25448"/>
                  </a:cubicBezTo>
                  <a:cubicBezTo>
                    <a:pt x="6292" y="30251"/>
                    <a:pt x="10699" y="33290"/>
                    <a:pt x="16140" y="34810"/>
                  </a:cubicBezTo>
                  <a:cubicBezTo>
                    <a:pt x="16993" y="35042"/>
                    <a:pt x="17845" y="35225"/>
                    <a:pt x="18705" y="35225"/>
                  </a:cubicBezTo>
                  <a:cubicBezTo>
                    <a:pt x="19194" y="35225"/>
                    <a:pt x="19687" y="35166"/>
                    <a:pt x="20183" y="35023"/>
                  </a:cubicBezTo>
                  <a:cubicBezTo>
                    <a:pt x="21216" y="34719"/>
                    <a:pt x="22189" y="34263"/>
                    <a:pt x="23071" y="33685"/>
                  </a:cubicBezTo>
                  <a:cubicBezTo>
                    <a:pt x="23739" y="33229"/>
                    <a:pt x="24469" y="32834"/>
                    <a:pt x="25198" y="32469"/>
                  </a:cubicBezTo>
                  <a:cubicBezTo>
                    <a:pt x="26748" y="31770"/>
                    <a:pt x="28299" y="31041"/>
                    <a:pt x="30244" y="30129"/>
                  </a:cubicBezTo>
                  <a:cubicBezTo>
                    <a:pt x="31916" y="29491"/>
                    <a:pt x="33466" y="28153"/>
                    <a:pt x="34439" y="26178"/>
                  </a:cubicBezTo>
                  <a:cubicBezTo>
                    <a:pt x="34894" y="25266"/>
                    <a:pt x="35229" y="24293"/>
                    <a:pt x="35442" y="23320"/>
                  </a:cubicBezTo>
                  <a:cubicBezTo>
                    <a:pt x="37083" y="17272"/>
                    <a:pt x="36505" y="11497"/>
                    <a:pt x="33010" y="6147"/>
                  </a:cubicBezTo>
                  <a:cubicBezTo>
                    <a:pt x="31034" y="3107"/>
                    <a:pt x="28238" y="1132"/>
                    <a:pt x="24712" y="341"/>
                  </a:cubicBezTo>
                  <a:cubicBezTo>
                    <a:pt x="23748" y="116"/>
                    <a:pt x="22803" y="0"/>
                    <a:pt x="218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11"/>
            <p:cNvSpPr/>
            <p:nvPr/>
          </p:nvSpPr>
          <p:spPr>
            <a:xfrm>
              <a:off x="3262475" y="1066375"/>
              <a:ext cx="243200" cy="353425"/>
            </a:xfrm>
            <a:custGeom>
              <a:avLst/>
              <a:gdLst/>
              <a:ahLst/>
              <a:cxnLst/>
              <a:rect l="l" t="t" r="r" b="b"/>
              <a:pathLst>
                <a:path w="9728" h="14137" extrusionOk="0">
                  <a:moveTo>
                    <a:pt x="6343" y="1"/>
                  </a:moveTo>
                  <a:cubicBezTo>
                    <a:pt x="5633" y="1"/>
                    <a:pt x="4906" y="319"/>
                    <a:pt x="4196" y="792"/>
                  </a:cubicBezTo>
                  <a:cubicBezTo>
                    <a:pt x="2402" y="2039"/>
                    <a:pt x="1126" y="3862"/>
                    <a:pt x="609" y="5838"/>
                  </a:cubicBezTo>
                  <a:cubicBezTo>
                    <a:pt x="1" y="8087"/>
                    <a:pt x="274" y="10549"/>
                    <a:pt x="1825" y="12525"/>
                  </a:cubicBezTo>
                  <a:cubicBezTo>
                    <a:pt x="2463" y="13407"/>
                    <a:pt x="3405" y="14136"/>
                    <a:pt x="4530" y="14136"/>
                  </a:cubicBezTo>
                  <a:cubicBezTo>
                    <a:pt x="5259" y="14136"/>
                    <a:pt x="5958" y="13771"/>
                    <a:pt x="6536" y="13346"/>
                  </a:cubicBezTo>
                  <a:cubicBezTo>
                    <a:pt x="7721" y="12434"/>
                    <a:pt x="8481" y="11066"/>
                    <a:pt x="8937" y="9638"/>
                  </a:cubicBezTo>
                  <a:cubicBezTo>
                    <a:pt x="9576" y="7783"/>
                    <a:pt x="9728" y="5777"/>
                    <a:pt x="9424" y="3802"/>
                  </a:cubicBezTo>
                  <a:cubicBezTo>
                    <a:pt x="9272" y="2768"/>
                    <a:pt x="8937" y="1704"/>
                    <a:pt x="8238" y="944"/>
                  </a:cubicBezTo>
                  <a:cubicBezTo>
                    <a:pt x="7639" y="273"/>
                    <a:pt x="6999" y="1"/>
                    <a:pt x="63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11"/>
            <p:cNvSpPr/>
            <p:nvPr/>
          </p:nvSpPr>
          <p:spPr>
            <a:xfrm>
              <a:off x="3295925" y="1160825"/>
              <a:ext cx="98050" cy="163050"/>
            </a:xfrm>
            <a:custGeom>
              <a:avLst/>
              <a:gdLst/>
              <a:ahLst/>
              <a:cxnLst/>
              <a:rect l="l" t="t" r="r" b="b"/>
              <a:pathLst>
                <a:path w="3922" h="6522" extrusionOk="0">
                  <a:moveTo>
                    <a:pt x="2581" y="0"/>
                  </a:moveTo>
                  <a:cubicBezTo>
                    <a:pt x="1975" y="0"/>
                    <a:pt x="1432" y="627"/>
                    <a:pt x="1095" y="1239"/>
                  </a:cubicBezTo>
                  <a:cubicBezTo>
                    <a:pt x="608" y="2060"/>
                    <a:pt x="152" y="3002"/>
                    <a:pt x="31" y="3975"/>
                  </a:cubicBezTo>
                  <a:cubicBezTo>
                    <a:pt x="0" y="4279"/>
                    <a:pt x="0" y="4583"/>
                    <a:pt x="31" y="4917"/>
                  </a:cubicBezTo>
                  <a:cubicBezTo>
                    <a:pt x="122" y="5464"/>
                    <a:pt x="183" y="6103"/>
                    <a:pt x="669" y="6376"/>
                  </a:cubicBezTo>
                  <a:cubicBezTo>
                    <a:pt x="820" y="6477"/>
                    <a:pt x="998" y="6522"/>
                    <a:pt x="1183" y="6522"/>
                  </a:cubicBezTo>
                  <a:cubicBezTo>
                    <a:pt x="1335" y="6522"/>
                    <a:pt x="1491" y="6492"/>
                    <a:pt x="1642" y="6437"/>
                  </a:cubicBezTo>
                  <a:cubicBezTo>
                    <a:pt x="3253" y="5890"/>
                    <a:pt x="3921" y="3610"/>
                    <a:pt x="3921" y="2090"/>
                  </a:cubicBezTo>
                  <a:cubicBezTo>
                    <a:pt x="3921" y="1483"/>
                    <a:pt x="3830" y="844"/>
                    <a:pt x="3405" y="419"/>
                  </a:cubicBezTo>
                  <a:cubicBezTo>
                    <a:pt x="3126" y="122"/>
                    <a:pt x="2848" y="0"/>
                    <a:pt x="25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11"/>
            <p:cNvSpPr/>
            <p:nvPr/>
          </p:nvSpPr>
          <p:spPr>
            <a:xfrm>
              <a:off x="3575550" y="852975"/>
              <a:ext cx="560825" cy="881150"/>
            </a:xfrm>
            <a:custGeom>
              <a:avLst/>
              <a:gdLst/>
              <a:ahLst/>
              <a:cxnLst/>
              <a:rect l="l" t="t" r="r" b="b"/>
              <a:pathLst>
                <a:path w="22433" h="35246" extrusionOk="0">
                  <a:moveTo>
                    <a:pt x="7276" y="1"/>
                  </a:moveTo>
                  <a:cubicBezTo>
                    <a:pt x="6384" y="1"/>
                    <a:pt x="5518" y="107"/>
                    <a:pt x="4682" y="331"/>
                  </a:cubicBezTo>
                  <a:cubicBezTo>
                    <a:pt x="7661" y="1274"/>
                    <a:pt x="10032" y="3128"/>
                    <a:pt x="11794" y="5803"/>
                  </a:cubicBezTo>
                  <a:cubicBezTo>
                    <a:pt x="15260" y="11152"/>
                    <a:pt x="15807" y="16927"/>
                    <a:pt x="14257" y="23006"/>
                  </a:cubicBezTo>
                  <a:cubicBezTo>
                    <a:pt x="14044" y="23979"/>
                    <a:pt x="13679" y="24952"/>
                    <a:pt x="13223" y="25864"/>
                  </a:cubicBezTo>
                  <a:cubicBezTo>
                    <a:pt x="12281" y="27839"/>
                    <a:pt x="10731" y="29146"/>
                    <a:pt x="9059" y="29815"/>
                  </a:cubicBezTo>
                  <a:cubicBezTo>
                    <a:pt x="7114" y="30727"/>
                    <a:pt x="5563" y="31426"/>
                    <a:pt x="4013" y="32155"/>
                  </a:cubicBezTo>
                  <a:cubicBezTo>
                    <a:pt x="3253" y="32520"/>
                    <a:pt x="2524" y="32915"/>
                    <a:pt x="1825" y="33371"/>
                  </a:cubicBezTo>
                  <a:cubicBezTo>
                    <a:pt x="1278" y="33736"/>
                    <a:pt x="670" y="34070"/>
                    <a:pt x="1" y="34344"/>
                  </a:cubicBezTo>
                  <a:cubicBezTo>
                    <a:pt x="548" y="34526"/>
                    <a:pt x="1034" y="34678"/>
                    <a:pt x="1582" y="34830"/>
                  </a:cubicBezTo>
                  <a:cubicBezTo>
                    <a:pt x="2414" y="35063"/>
                    <a:pt x="3260" y="35246"/>
                    <a:pt x="4117" y="35246"/>
                  </a:cubicBezTo>
                  <a:cubicBezTo>
                    <a:pt x="4605" y="35246"/>
                    <a:pt x="5098" y="35186"/>
                    <a:pt x="5594" y="35043"/>
                  </a:cubicBezTo>
                  <a:cubicBezTo>
                    <a:pt x="6627" y="34739"/>
                    <a:pt x="7569" y="34283"/>
                    <a:pt x="8481" y="33736"/>
                  </a:cubicBezTo>
                  <a:cubicBezTo>
                    <a:pt x="9180" y="33280"/>
                    <a:pt x="9849" y="32855"/>
                    <a:pt x="10609" y="32520"/>
                  </a:cubicBezTo>
                  <a:cubicBezTo>
                    <a:pt x="12190" y="31760"/>
                    <a:pt x="13740" y="31061"/>
                    <a:pt x="15685" y="30149"/>
                  </a:cubicBezTo>
                  <a:cubicBezTo>
                    <a:pt x="17296" y="29511"/>
                    <a:pt x="18877" y="28174"/>
                    <a:pt x="19849" y="26198"/>
                  </a:cubicBezTo>
                  <a:cubicBezTo>
                    <a:pt x="20275" y="25286"/>
                    <a:pt x="20609" y="24344"/>
                    <a:pt x="20883" y="23341"/>
                  </a:cubicBezTo>
                  <a:cubicBezTo>
                    <a:pt x="22433" y="17262"/>
                    <a:pt x="21855" y="11487"/>
                    <a:pt x="18451" y="6137"/>
                  </a:cubicBezTo>
                  <a:cubicBezTo>
                    <a:pt x="16475" y="3097"/>
                    <a:pt x="13649" y="1152"/>
                    <a:pt x="10123" y="331"/>
                  </a:cubicBezTo>
                  <a:cubicBezTo>
                    <a:pt x="9149" y="115"/>
                    <a:pt x="8198" y="1"/>
                    <a:pt x="7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111"/>
          <p:cNvGrpSpPr/>
          <p:nvPr/>
        </p:nvGrpSpPr>
        <p:grpSpPr>
          <a:xfrm>
            <a:off x="2424225" y="3256750"/>
            <a:ext cx="334975" cy="370975"/>
            <a:chOff x="4933650" y="1688450"/>
            <a:chExt cx="334975" cy="370975"/>
          </a:xfrm>
        </p:grpSpPr>
        <p:sp>
          <p:nvSpPr>
            <p:cNvPr id="4081" name="Google Shape;4081;p111"/>
            <p:cNvSpPr/>
            <p:nvPr/>
          </p:nvSpPr>
          <p:spPr>
            <a:xfrm>
              <a:off x="4933675" y="1688450"/>
              <a:ext cx="334950" cy="370975"/>
            </a:xfrm>
            <a:custGeom>
              <a:avLst/>
              <a:gdLst/>
              <a:ahLst/>
              <a:cxnLst/>
              <a:rect l="l" t="t" r="r" b="b"/>
              <a:pathLst>
                <a:path w="13398" h="14839" extrusionOk="0">
                  <a:moveTo>
                    <a:pt x="281" y="1"/>
                  </a:moveTo>
                  <a:cubicBezTo>
                    <a:pt x="117" y="1"/>
                    <a:pt x="0" y="133"/>
                    <a:pt x="23" y="317"/>
                  </a:cubicBezTo>
                  <a:cubicBezTo>
                    <a:pt x="449" y="2141"/>
                    <a:pt x="1786" y="7794"/>
                    <a:pt x="2455" y="10834"/>
                  </a:cubicBezTo>
                  <a:cubicBezTo>
                    <a:pt x="3019" y="13261"/>
                    <a:pt x="5190" y="14839"/>
                    <a:pt x="7469" y="14839"/>
                  </a:cubicBezTo>
                  <a:cubicBezTo>
                    <a:pt x="8386" y="14839"/>
                    <a:pt x="9321" y="14584"/>
                    <a:pt x="10176" y="14025"/>
                  </a:cubicBezTo>
                  <a:cubicBezTo>
                    <a:pt x="10236" y="13934"/>
                    <a:pt x="10358" y="13904"/>
                    <a:pt x="10419" y="13843"/>
                  </a:cubicBezTo>
                  <a:cubicBezTo>
                    <a:pt x="10510" y="13752"/>
                    <a:pt x="10571" y="13722"/>
                    <a:pt x="10692" y="13630"/>
                  </a:cubicBezTo>
                  <a:cubicBezTo>
                    <a:pt x="13398" y="11381"/>
                    <a:pt x="12881" y="7065"/>
                    <a:pt x="9841" y="5363"/>
                  </a:cubicBezTo>
                  <a:cubicBezTo>
                    <a:pt x="7136" y="3843"/>
                    <a:pt x="2090" y="955"/>
                    <a:pt x="449" y="44"/>
                  </a:cubicBezTo>
                  <a:cubicBezTo>
                    <a:pt x="390" y="14"/>
                    <a:pt x="333" y="1"/>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11"/>
            <p:cNvSpPr/>
            <p:nvPr/>
          </p:nvSpPr>
          <p:spPr>
            <a:xfrm>
              <a:off x="4933650" y="1688550"/>
              <a:ext cx="334225" cy="370450"/>
            </a:xfrm>
            <a:custGeom>
              <a:avLst/>
              <a:gdLst/>
              <a:ahLst/>
              <a:cxnLst/>
              <a:rect l="l" t="t" r="r" b="b"/>
              <a:pathLst>
                <a:path w="13369" h="14818" extrusionOk="0">
                  <a:moveTo>
                    <a:pt x="280" y="0"/>
                  </a:moveTo>
                  <a:cubicBezTo>
                    <a:pt x="124" y="0"/>
                    <a:pt x="1" y="148"/>
                    <a:pt x="24" y="313"/>
                  </a:cubicBezTo>
                  <a:cubicBezTo>
                    <a:pt x="55" y="404"/>
                    <a:pt x="55" y="495"/>
                    <a:pt x="116" y="617"/>
                  </a:cubicBezTo>
                  <a:cubicBezTo>
                    <a:pt x="2031" y="1711"/>
                    <a:pt x="4249" y="2957"/>
                    <a:pt x="5739" y="3809"/>
                  </a:cubicBezTo>
                  <a:cubicBezTo>
                    <a:pt x="8778" y="5541"/>
                    <a:pt x="9295" y="9827"/>
                    <a:pt x="6590" y="12076"/>
                  </a:cubicBezTo>
                  <a:cubicBezTo>
                    <a:pt x="6529" y="12167"/>
                    <a:pt x="6438" y="12198"/>
                    <a:pt x="6347" y="12259"/>
                  </a:cubicBezTo>
                  <a:cubicBezTo>
                    <a:pt x="6256" y="12350"/>
                    <a:pt x="6195" y="12380"/>
                    <a:pt x="6073" y="12471"/>
                  </a:cubicBezTo>
                  <a:cubicBezTo>
                    <a:pt x="5344" y="12927"/>
                    <a:pt x="4584" y="13170"/>
                    <a:pt x="3794" y="13262"/>
                  </a:cubicBezTo>
                  <a:cubicBezTo>
                    <a:pt x="4780" y="14248"/>
                    <a:pt x="6118" y="14818"/>
                    <a:pt x="7485" y="14818"/>
                  </a:cubicBezTo>
                  <a:cubicBezTo>
                    <a:pt x="8391" y="14818"/>
                    <a:pt x="9310" y="14567"/>
                    <a:pt x="10146" y="14021"/>
                  </a:cubicBezTo>
                  <a:cubicBezTo>
                    <a:pt x="10207" y="13930"/>
                    <a:pt x="10329" y="13900"/>
                    <a:pt x="10389" y="13839"/>
                  </a:cubicBezTo>
                  <a:cubicBezTo>
                    <a:pt x="10481" y="13748"/>
                    <a:pt x="10541" y="13718"/>
                    <a:pt x="10663" y="13626"/>
                  </a:cubicBezTo>
                  <a:cubicBezTo>
                    <a:pt x="13368" y="11377"/>
                    <a:pt x="12821" y="7091"/>
                    <a:pt x="9781" y="5359"/>
                  </a:cubicBezTo>
                  <a:cubicBezTo>
                    <a:pt x="7107" y="3839"/>
                    <a:pt x="2031" y="951"/>
                    <a:pt x="420" y="40"/>
                  </a:cubicBezTo>
                  <a:cubicBezTo>
                    <a:pt x="372" y="12"/>
                    <a:pt x="325" y="0"/>
                    <a:pt x="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11"/>
            <p:cNvSpPr/>
            <p:nvPr/>
          </p:nvSpPr>
          <p:spPr>
            <a:xfrm>
              <a:off x="4970725" y="1770800"/>
              <a:ext cx="82100" cy="106675"/>
            </a:xfrm>
            <a:custGeom>
              <a:avLst/>
              <a:gdLst/>
              <a:ahLst/>
              <a:cxnLst/>
              <a:rect l="l" t="t" r="r" b="b"/>
              <a:pathLst>
                <a:path w="3284" h="4267" extrusionOk="0">
                  <a:moveTo>
                    <a:pt x="1068" y="0"/>
                  </a:moveTo>
                  <a:cubicBezTo>
                    <a:pt x="531" y="0"/>
                    <a:pt x="300" y="415"/>
                    <a:pt x="183" y="944"/>
                  </a:cubicBezTo>
                  <a:cubicBezTo>
                    <a:pt x="0" y="1643"/>
                    <a:pt x="61" y="2373"/>
                    <a:pt x="335" y="2981"/>
                  </a:cubicBezTo>
                  <a:cubicBezTo>
                    <a:pt x="639" y="3649"/>
                    <a:pt x="1216" y="4136"/>
                    <a:pt x="1976" y="4257"/>
                  </a:cubicBezTo>
                  <a:cubicBezTo>
                    <a:pt x="2043" y="4263"/>
                    <a:pt x="2110" y="4267"/>
                    <a:pt x="2176" y="4267"/>
                  </a:cubicBezTo>
                  <a:cubicBezTo>
                    <a:pt x="2442" y="4267"/>
                    <a:pt x="2700" y="4209"/>
                    <a:pt x="2918" y="4014"/>
                  </a:cubicBezTo>
                  <a:cubicBezTo>
                    <a:pt x="3070" y="3801"/>
                    <a:pt x="3192" y="3589"/>
                    <a:pt x="3222" y="3315"/>
                  </a:cubicBezTo>
                  <a:cubicBezTo>
                    <a:pt x="3283" y="2829"/>
                    <a:pt x="3222" y="2342"/>
                    <a:pt x="3040" y="1856"/>
                  </a:cubicBezTo>
                  <a:cubicBezTo>
                    <a:pt x="2797" y="1248"/>
                    <a:pt x="2432" y="762"/>
                    <a:pt x="1976" y="397"/>
                  </a:cubicBezTo>
                  <a:cubicBezTo>
                    <a:pt x="1733" y="184"/>
                    <a:pt x="1429" y="2"/>
                    <a:pt x="1125" y="2"/>
                  </a:cubicBezTo>
                  <a:cubicBezTo>
                    <a:pt x="1106" y="1"/>
                    <a:pt x="1086" y="0"/>
                    <a:pt x="1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11"/>
            <p:cNvSpPr/>
            <p:nvPr/>
          </p:nvSpPr>
          <p:spPr>
            <a:xfrm>
              <a:off x="4984400" y="1811100"/>
              <a:ext cx="37250" cy="51350"/>
            </a:xfrm>
            <a:custGeom>
              <a:avLst/>
              <a:gdLst/>
              <a:ahLst/>
              <a:cxnLst/>
              <a:rect l="l" t="t" r="r" b="b"/>
              <a:pathLst>
                <a:path w="1490" h="2054" extrusionOk="0">
                  <a:moveTo>
                    <a:pt x="426" y="1"/>
                  </a:moveTo>
                  <a:cubicBezTo>
                    <a:pt x="1" y="1"/>
                    <a:pt x="1" y="426"/>
                    <a:pt x="61" y="761"/>
                  </a:cubicBezTo>
                  <a:cubicBezTo>
                    <a:pt x="92" y="1034"/>
                    <a:pt x="153" y="1369"/>
                    <a:pt x="365" y="1642"/>
                  </a:cubicBezTo>
                  <a:cubicBezTo>
                    <a:pt x="396" y="1703"/>
                    <a:pt x="457" y="1794"/>
                    <a:pt x="548" y="1855"/>
                  </a:cubicBezTo>
                  <a:cubicBezTo>
                    <a:pt x="647" y="1954"/>
                    <a:pt x="766" y="2053"/>
                    <a:pt x="906" y="2053"/>
                  </a:cubicBezTo>
                  <a:cubicBezTo>
                    <a:pt x="938" y="2053"/>
                    <a:pt x="970" y="2048"/>
                    <a:pt x="1004" y="2037"/>
                  </a:cubicBezTo>
                  <a:cubicBezTo>
                    <a:pt x="1125" y="2007"/>
                    <a:pt x="1186" y="1916"/>
                    <a:pt x="1216" y="1825"/>
                  </a:cubicBezTo>
                  <a:cubicBezTo>
                    <a:pt x="1490" y="1338"/>
                    <a:pt x="1186" y="639"/>
                    <a:pt x="882" y="274"/>
                  </a:cubicBezTo>
                  <a:cubicBezTo>
                    <a:pt x="760" y="122"/>
                    <a:pt x="608" y="1"/>
                    <a:pt x="4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111"/>
          <p:cNvGrpSpPr/>
          <p:nvPr/>
        </p:nvGrpSpPr>
        <p:grpSpPr>
          <a:xfrm>
            <a:off x="4827100" y="3968225"/>
            <a:ext cx="352875" cy="357650"/>
            <a:chOff x="4827100" y="3968225"/>
            <a:chExt cx="352875" cy="357650"/>
          </a:xfrm>
        </p:grpSpPr>
        <p:sp>
          <p:nvSpPr>
            <p:cNvPr id="4086" name="Google Shape;4086;p111"/>
            <p:cNvSpPr/>
            <p:nvPr/>
          </p:nvSpPr>
          <p:spPr>
            <a:xfrm>
              <a:off x="4827100" y="3968225"/>
              <a:ext cx="352875" cy="357575"/>
            </a:xfrm>
            <a:custGeom>
              <a:avLst/>
              <a:gdLst/>
              <a:ahLst/>
              <a:cxnLst/>
              <a:rect l="l" t="t" r="r" b="b"/>
              <a:pathLst>
                <a:path w="14115" h="14303" extrusionOk="0">
                  <a:moveTo>
                    <a:pt x="13834" y="1"/>
                  </a:moveTo>
                  <a:cubicBezTo>
                    <a:pt x="13792" y="1"/>
                    <a:pt x="13749" y="13"/>
                    <a:pt x="13709" y="39"/>
                  </a:cubicBezTo>
                  <a:cubicBezTo>
                    <a:pt x="12037" y="830"/>
                    <a:pt x="6749" y="3352"/>
                    <a:pt x="3982" y="4659"/>
                  </a:cubicBezTo>
                  <a:cubicBezTo>
                    <a:pt x="821" y="6179"/>
                    <a:pt x="1" y="10435"/>
                    <a:pt x="2493" y="12866"/>
                  </a:cubicBezTo>
                  <a:lnTo>
                    <a:pt x="2736" y="13109"/>
                  </a:lnTo>
                  <a:cubicBezTo>
                    <a:pt x="2797" y="13170"/>
                    <a:pt x="2888" y="13261"/>
                    <a:pt x="2949" y="13292"/>
                  </a:cubicBezTo>
                  <a:cubicBezTo>
                    <a:pt x="3858" y="13983"/>
                    <a:pt x="4904" y="14302"/>
                    <a:pt x="5938" y="14302"/>
                  </a:cubicBezTo>
                  <a:cubicBezTo>
                    <a:pt x="8085" y="14302"/>
                    <a:pt x="10175" y="12925"/>
                    <a:pt x="10852" y="10647"/>
                  </a:cubicBezTo>
                  <a:cubicBezTo>
                    <a:pt x="11764" y="7669"/>
                    <a:pt x="13496" y="2076"/>
                    <a:pt x="14043" y="343"/>
                  </a:cubicBezTo>
                  <a:cubicBezTo>
                    <a:pt x="14115" y="153"/>
                    <a:pt x="13982" y="1"/>
                    <a:pt x="13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11"/>
            <p:cNvSpPr/>
            <p:nvPr/>
          </p:nvSpPr>
          <p:spPr>
            <a:xfrm>
              <a:off x="4843050" y="3968225"/>
              <a:ext cx="336925" cy="357650"/>
            </a:xfrm>
            <a:custGeom>
              <a:avLst/>
              <a:gdLst/>
              <a:ahLst/>
              <a:cxnLst/>
              <a:rect l="l" t="t" r="r" b="b"/>
              <a:pathLst>
                <a:path w="13477" h="14306" extrusionOk="0">
                  <a:moveTo>
                    <a:pt x="13196" y="1"/>
                  </a:moveTo>
                  <a:cubicBezTo>
                    <a:pt x="13154" y="1"/>
                    <a:pt x="13111" y="13"/>
                    <a:pt x="13071" y="39"/>
                  </a:cubicBezTo>
                  <a:cubicBezTo>
                    <a:pt x="13010" y="70"/>
                    <a:pt x="12889" y="100"/>
                    <a:pt x="12767" y="191"/>
                  </a:cubicBezTo>
                  <a:cubicBezTo>
                    <a:pt x="12129" y="2319"/>
                    <a:pt x="11369" y="4690"/>
                    <a:pt x="10883" y="6331"/>
                  </a:cubicBezTo>
                  <a:cubicBezTo>
                    <a:pt x="10181" y="8601"/>
                    <a:pt x="8064" y="10002"/>
                    <a:pt x="5912" y="10002"/>
                  </a:cubicBezTo>
                  <a:cubicBezTo>
                    <a:pt x="4894" y="10002"/>
                    <a:pt x="3868" y="9689"/>
                    <a:pt x="2980" y="9006"/>
                  </a:cubicBezTo>
                  <a:cubicBezTo>
                    <a:pt x="2889" y="8915"/>
                    <a:pt x="2828" y="8884"/>
                    <a:pt x="2737" y="8793"/>
                  </a:cubicBezTo>
                  <a:lnTo>
                    <a:pt x="2524" y="8580"/>
                  </a:lnTo>
                  <a:cubicBezTo>
                    <a:pt x="1916" y="7972"/>
                    <a:pt x="1490" y="7273"/>
                    <a:pt x="1247" y="6513"/>
                  </a:cubicBezTo>
                  <a:lnTo>
                    <a:pt x="1247" y="6513"/>
                  </a:lnTo>
                  <a:cubicBezTo>
                    <a:pt x="1" y="8459"/>
                    <a:pt x="92" y="11134"/>
                    <a:pt x="1916" y="12897"/>
                  </a:cubicBezTo>
                  <a:lnTo>
                    <a:pt x="2129" y="13140"/>
                  </a:lnTo>
                  <a:cubicBezTo>
                    <a:pt x="2220" y="13201"/>
                    <a:pt x="2281" y="13292"/>
                    <a:pt x="2372" y="13322"/>
                  </a:cubicBezTo>
                  <a:cubicBezTo>
                    <a:pt x="3260" y="13995"/>
                    <a:pt x="4282" y="14305"/>
                    <a:pt x="5294" y="14305"/>
                  </a:cubicBezTo>
                  <a:cubicBezTo>
                    <a:pt x="7436" y="14305"/>
                    <a:pt x="9533" y="12918"/>
                    <a:pt x="10214" y="10647"/>
                  </a:cubicBezTo>
                  <a:cubicBezTo>
                    <a:pt x="11126" y="7669"/>
                    <a:pt x="12858" y="2076"/>
                    <a:pt x="13405" y="343"/>
                  </a:cubicBezTo>
                  <a:cubicBezTo>
                    <a:pt x="13477" y="153"/>
                    <a:pt x="13344" y="1"/>
                    <a:pt x="131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11"/>
            <p:cNvSpPr/>
            <p:nvPr/>
          </p:nvSpPr>
          <p:spPr>
            <a:xfrm>
              <a:off x="5009475" y="4027700"/>
              <a:ext cx="102625" cy="88175"/>
            </a:xfrm>
            <a:custGeom>
              <a:avLst/>
              <a:gdLst/>
              <a:ahLst/>
              <a:cxnLst/>
              <a:rect l="l" t="t" r="r" b="b"/>
              <a:pathLst>
                <a:path w="4105" h="3527" extrusionOk="0">
                  <a:moveTo>
                    <a:pt x="2919" y="1"/>
                  </a:moveTo>
                  <a:cubicBezTo>
                    <a:pt x="2189" y="61"/>
                    <a:pt x="1520" y="274"/>
                    <a:pt x="973" y="669"/>
                  </a:cubicBezTo>
                  <a:cubicBezTo>
                    <a:pt x="365" y="1125"/>
                    <a:pt x="1" y="1764"/>
                    <a:pt x="61" y="2524"/>
                  </a:cubicBezTo>
                  <a:cubicBezTo>
                    <a:pt x="122" y="2858"/>
                    <a:pt x="213" y="3192"/>
                    <a:pt x="517" y="3405"/>
                  </a:cubicBezTo>
                  <a:cubicBezTo>
                    <a:pt x="730" y="3496"/>
                    <a:pt x="973" y="3527"/>
                    <a:pt x="1247" y="3527"/>
                  </a:cubicBezTo>
                  <a:cubicBezTo>
                    <a:pt x="1733" y="3496"/>
                    <a:pt x="2189" y="3314"/>
                    <a:pt x="2615" y="3040"/>
                  </a:cubicBezTo>
                  <a:cubicBezTo>
                    <a:pt x="3162" y="2706"/>
                    <a:pt x="3557" y="2220"/>
                    <a:pt x="3830" y="1672"/>
                  </a:cubicBezTo>
                  <a:cubicBezTo>
                    <a:pt x="3982" y="1399"/>
                    <a:pt x="4104" y="1065"/>
                    <a:pt x="4013" y="761"/>
                  </a:cubicBezTo>
                  <a:cubicBezTo>
                    <a:pt x="3952" y="183"/>
                    <a:pt x="3466" y="61"/>
                    <a:pt x="29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11"/>
            <p:cNvSpPr/>
            <p:nvPr/>
          </p:nvSpPr>
          <p:spPr>
            <a:xfrm>
              <a:off x="5022400" y="4043850"/>
              <a:ext cx="49425" cy="37825"/>
            </a:xfrm>
            <a:custGeom>
              <a:avLst/>
              <a:gdLst/>
              <a:ahLst/>
              <a:cxnLst/>
              <a:rect l="l" t="t" r="r" b="b"/>
              <a:pathLst>
                <a:path w="1977" h="1513" extrusionOk="0">
                  <a:moveTo>
                    <a:pt x="1608" y="1"/>
                  </a:moveTo>
                  <a:cubicBezTo>
                    <a:pt x="1470" y="1"/>
                    <a:pt x="1317" y="49"/>
                    <a:pt x="1186" y="115"/>
                  </a:cubicBezTo>
                  <a:cubicBezTo>
                    <a:pt x="851" y="236"/>
                    <a:pt x="547" y="419"/>
                    <a:pt x="365" y="631"/>
                  </a:cubicBezTo>
                  <a:cubicBezTo>
                    <a:pt x="274" y="692"/>
                    <a:pt x="244" y="783"/>
                    <a:pt x="152" y="844"/>
                  </a:cubicBezTo>
                  <a:cubicBezTo>
                    <a:pt x="92" y="996"/>
                    <a:pt x="0" y="1148"/>
                    <a:pt x="92" y="1300"/>
                  </a:cubicBezTo>
                  <a:cubicBezTo>
                    <a:pt x="122" y="1391"/>
                    <a:pt x="244" y="1452"/>
                    <a:pt x="365" y="1482"/>
                  </a:cubicBezTo>
                  <a:cubicBezTo>
                    <a:pt x="439" y="1503"/>
                    <a:pt x="515" y="1512"/>
                    <a:pt x="590" y="1512"/>
                  </a:cubicBezTo>
                  <a:cubicBezTo>
                    <a:pt x="1071" y="1512"/>
                    <a:pt x="1557" y="1129"/>
                    <a:pt x="1794" y="814"/>
                  </a:cubicBezTo>
                  <a:cubicBezTo>
                    <a:pt x="1915" y="662"/>
                    <a:pt x="1976" y="510"/>
                    <a:pt x="1976" y="327"/>
                  </a:cubicBezTo>
                  <a:cubicBezTo>
                    <a:pt x="1941" y="85"/>
                    <a:pt x="1789" y="1"/>
                    <a:pt x="16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111"/>
          <p:cNvGrpSpPr/>
          <p:nvPr/>
        </p:nvGrpSpPr>
        <p:grpSpPr>
          <a:xfrm>
            <a:off x="481129" y="2814217"/>
            <a:ext cx="1575648" cy="1725264"/>
            <a:chOff x="139325" y="2981275"/>
            <a:chExt cx="1857200" cy="2033550"/>
          </a:xfrm>
        </p:grpSpPr>
        <p:sp>
          <p:nvSpPr>
            <p:cNvPr id="4091" name="Google Shape;4091;p111"/>
            <p:cNvSpPr/>
            <p:nvPr/>
          </p:nvSpPr>
          <p:spPr>
            <a:xfrm>
              <a:off x="139325" y="2981275"/>
              <a:ext cx="1857200" cy="1886325"/>
            </a:xfrm>
            <a:custGeom>
              <a:avLst/>
              <a:gdLst/>
              <a:ahLst/>
              <a:cxnLst/>
              <a:rect l="l" t="t" r="r" b="b"/>
              <a:pathLst>
                <a:path w="74288" h="75453" extrusionOk="0">
                  <a:moveTo>
                    <a:pt x="44943" y="0"/>
                  </a:moveTo>
                  <a:cubicBezTo>
                    <a:pt x="42309" y="0"/>
                    <a:pt x="39681" y="557"/>
                    <a:pt x="37235" y="1675"/>
                  </a:cubicBezTo>
                  <a:lnTo>
                    <a:pt x="24044" y="7571"/>
                  </a:lnTo>
                  <a:lnTo>
                    <a:pt x="10852" y="13438"/>
                  </a:lnTo>
                  <a:cubicBezTo>
                    <a:pt x="6262" y="15505"/>
                    <a:pt x="2706" y="19335"/>
                    <a:pt x="943" y="24046"/>
                  </a:cubicBezTo>
                  <a:cubicBezTo>
                    <a:pt x="1" y="26630"/>
                    <a:pt x="153" y="29487"/>
                    <a:pt x="1429" y="31949"/>
                  </a:cubicBezTo>
                  <a:lnTo>
                    <a:pt x="19302" y="66144"/>
                  </a:lnTo>
                  <a:cubicBezTo>
                    <a:pt x="22388" y="72029"/>
                    <a:pt x="28415" y="75453"/>
                    <a:pt x="34682" y="75453"/>
                  </a:cubicBezTo>
                  <a:cubicBezTo>
                    <a:pt x="37057" y="75453"/>
                    <a:pt x="39467" y="74961"/>
                    <a:pt x="41764" y="73925"/>
                  </a:cubicBezTo>
                  <a:lnTo>
                    <a:pt x="51825" y="69426"/>
                  </a:lnTo>
                  <a:lnTo>
                    <a:pt x="61886" y="64898"/>
                  </a:lnTo>
                  <a:cubicBezTo>
                    <a:pt x="70245" y="61128"/>
                    <a:pt x="74288" y="51523"/>
                    <a:pt x="71005" y="42922"/>
                  </a:cubicBezTo>
                  <a:lnTo>
                    <a:pt x="57327" y="6842"/>
                  </a:lnTo>
                  <a:cubicBezTo>
                    <a:pt x="56354" y="4319"/>
                    <a:pt x="54348" y="2313"/>
                    <a:pt x="51764" y="1280"/>
                  </a:cubicBezTo>
                  <a:cubicBezTo>
                    <a:pt x="49564" y="428"/>
                    <a:pt x="47251" y="0"/>
                    <a:pt x="44943"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11"/>
            <p:cNvSpPr/>
            <p:nvPr/>
          </p:nvSpPr>
          <p:spPr>
            <a:xfrm>
              <a:off x="139325" y="2981275"/>
              <a:ext cx="1857200" cy="1886325"/>
            </a:xfrm>
            <a:custGeom>
              <a:avLst/>
              <a:gdLst/>
              <a:ahLst/>
              <a:cxnLst/>
              <a:rect l="l" t="t" r="r" b="b"/>
              <a:pathLst>
                <a:path w="74288" h="75453" extrusionOk="0">
                  <a:moveTo>
                    <a:pt x="44943" y="0"/>
                  </a:moveTo>
                  <a:cubicBezTo>
                    <a:pt x="42309" y="0"/>
                    <a:pt x="39681" y="557"/>
                    <a:pt x="37235" y="1675"/>
                  </a:cubicBezTo>
                  <a:lnTo>
                    <a:pt x="24044" y="7571"/>
                  </a:lnTo>
                  <a:lnTo>
                    <a:pt x="10852" y="13438"/>
                  </a:lnTo>
                  <a:cubicBezTo>
                    <a:pt x="6262" y="15505"/>
                    <a:pt x="2706" y="19335"/>
                    <a:pt x="943" y="24046"/>
                  </a:cubicBezTo>
                  <a:cubicBezTo>
                    <a:pt x="1" y="26630"/>
                    <a:pt x="153" y="29487"/>
                    <a:pt x="1429" y="31949"/>
                  </a:cubicBezTo>
                  <a:lnTo>
                    <a:pt x="19302" y="66144"/>
                  </a:lnTo>
                  <a:cubicBezTo>
                    <a:pt x="22388" y="72029"/>
                    <a:pt x="28415" y="75453"/>
                    <a:pt x="34682" y="75453"/>
                  </a:cubicBezTo>
                  <a:cubicBezTo>
                    <a:pt x="37057" y="75453"/>
                    <a:pt x="39467" y="74961"/>
                    <a:pt x="41764" y="73925"/>
                  </a:cubicBezTo>
                  <a:lnTo>
                    <a:pt x="51825" y="69426"/>
                  </a:lnTo>
                  <a:lnTo>
                    <a:pt x="61886" y="64898"/>
                  </a:lnTo>
                  <a:cubicBezTo>
                    <a:pt x="70245" y="61128"/>
                    <a:pt x="74288" y="51523"/>
                    <a:pt x="71005" y="42922"/>
                  </a:cubicBezTo>
                  <a:lnTo>
                    <a:pt x="57327" y="6842"/>
                  </a:lnTo>
                  <a:cubicBezTo>
                    <a:pt x="56354" y="4319"/>
                    <a:pt x="54348" y="2313"/>
                    <a:pt x="51764" y="1280"/>
                  </a:cubicBezTo>
                  <a:cubicBezTo>
                    <a:pt x="49564" y="428"/>
                    <a:pt x="47251" y="0"/>
                    <a:pt x="449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11"/>
            <p:cNvSpPr/>
            <p:nvPr/>
          </p:nvSpPr>
          <p:spPr>
            <a:xfrm>
              <a:off x="139325" y="2982450"/>
              <a:ext cx="1435475" cy="804400"/>
            </a:xfrm>
            <a:custGeom>
              <a:avLst/>
              <a:gdLst/>
              <a:ahLst/>
              <a:cxnLst/>
              <a:rect l="l" t="t" r="r" b="b"/>
              <a:pathLst>
                <a:path w="57419" h="32176" extrusionOk="0">
                  <a:moveTo>
                    <a:pt x="44885" y="0"/>
                  </a:moveTo>
                  <a:cubicBezTo>
                    <a:pt x="42271" y="0"/>
                    <a:pt x="39664" y="548"/>
                    <a:pt x="37235" y="1658"/>
                  </a:cubicBezTo>
                  <a:lnTo>
                    <a:pt x="24044" y="7555"/>
                  </a:lnTo>
                  <a:lnTo>
                    <a:pt x="10882" y="13452"/>
                  </a:lnTo>
                  <a:cubicBezTo>
                    <a:pt x="6262" y="15488"/>
                    <a:pt x="2706" y="19318"/>
                    <a:pt x="943" y="24029"/>
                  </a:cubicBezTo>
                  <a:cubicBezTo>
                    <a:pt x="1" y="26613"/>
                    <a:pt x="153" y="29470"/>
                    <a:pt x="1460" y="31932"/>
                  </a:cubicBezTo>
                  <a:lnTo>
                    <a:pt x="1581" y="32175"/>
                  </a:lnTo>
                  <a:cubicBezTo>
                    <a:pt x="791" y="30017"/>
                    <a:pt x="791" y="27616"/>
                    <a:pt x="1581" y="25458"/>
                  </a:cubicBezTo>
                  <a:cubicBezTo>
                    <a:pt x="3344" y="20747"/>
                    <a:pt x="6931" y="16886"/>
                    <a:pt x="11521" y="14850"/>
                  </a:cubicBezTo>
                  <a:lnTo>
                    <a:pt x="24712" y="8953"/>
                  </a:lnTo>
                  <a:lnTo>
                    <a:pt x="37874" y="3056"/>
                  </a:lnTo>
                  <a:cubicBezTo>
                    <a:pt x="40338" y="1970"/>
                    <a:pt x="42976" y="1420"/>
                    <a:pt x="45611" y="1420"/>
                  </a:cubicBezTo>
                  <a:cubicBezTo>
                    <a:pt x="47916" y="1420"/>
                    <a:pt x="50219" y="1841"/>
                    <a:pt x="52403" y="2692"/>
                  </a:cubicBezTo>
                  <a:cubicBezTo>
                    <a:pt x="54561" y="3512"/>
                    <a:pt x="56354" y="5123"/>
                    <a:pt x="57418" y="7160"/>
                  </a:cubicBezTo>
                  <a:lnTo>
                    <a:pt x="57296" y="6917"/>
                  </a:lnTo>
                  <a:cubicBezTo>
                    <a:pt x="56324" y="4333"/>
                    <a:pt x="54287" y="2296"/>
                    <a:pt x="51764" y="1293"/>
                  </a:cubicBezTo>
                  <a:cubicBezTo>
                    <a:pt x="49546" y="435"/>
                    <a:pt x="47213" y="0"/>
                    <a:pt x="44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11"/>
            <p:cNvSpPr/>
            <p:nvPr/>
          </p:nvSpPr>
          <p:spPr>
            <a:xfrm>
              <a:off x="267000" y="3080500"/>
              <a:ext cx="1491675" cy="1479475"/>
            </a:xfrm>
            <a:custGeom>
              <a:avLst/>
              <a:gdLst/>
              <a:ahLst/>
              <a:cxnLst/>
              <a:rect l="l" t="t" r="r" b="b"/>
              <a:pathLst>
                <a:path w="59667" h="59179" extrusionOk="0">
                  <a:moveTo>
                    <a:pt x="39300" y="1"/>
                  </a:moveTo>
                  <a:cubicBezTo>
                    <a:pt x="37263" y="1"/>
                    <a:pt x="35199" y="445"/>
                    <a:pt x="33283" y="1323"/>
                  </a:cubicBezTo>
                  <a:lnTo>
                    <a:pt x="7751" y="12752"/>
                  </a:lnTo>
                  <a:cubicBezTo>
                    <a:pt x="4468" y="14180"/>
                    <a:pt x="1854" y="16825"/>
                    <a:pt x="486" y="19925"/>
                  </a:cubicBezTo>
                  <a:cubicBezTo>
                    <a:pt x="0" y="21080"/>
                    <a:pt x="30" y="22326"/>
                    <a:pt x="547" y="23360"/>
                  </a:cubicBezTo>
                  <a:lnTo>
                    <a:pt x="16323" y="53086"/>
                  </a:lnTo>
                  <a:cubicBezTo>
                    <a:pt x="18189" y="56629"/>
                    <a:pt x="21965" y="58617"/>
                    <a:pt x="26050" y="58617"/>
                  </a:cubicBezTo>
                  <a:cubicBezTo>
                    <a:pt x="27818" y="58617"/>
                    <a:pt x="29645" y="58244"/>
                    <a:pt x="31399" y="57463"/>
                  </a:cubicBezTo>
                  <a:lnTo>
                    <a:pt x="34803" y="55944"/>
                  </a:lnTo>
                  <a:cubicBezTo>
                    <a:pt x="35107" y="55806"/>
                    <a:pt x="35424" y="55740"/>
                    <a:pt x="35738" y="55740"/>
                  </a:cubicBezTo>
                  <a:cubicBezTo>
                    <a:pt x="36461" y="55740"/>
                    <a:pt x="37164" y="56089"/>
                    <a:pt x="37630" y="56704"/>
                  </a:cubicBezTo>
                  <a:cubicBezTo>
                    <a:pt x="38847" y="58259"/>
                    <a:pt x="40515" y="59179"/>
                    <a:pt x="42127" y="59179"/>
                  </a:cubicBezTo>
                  <a:cubicBezTo>
                    <a:pt x="42689" y="59179"/>
                    <a:pt x="43243" y="59067"/>
                    <a:pt x="43770" y="58831"/>
                  </a:cubicBezTo>
                  <a:cubicBezTo>
                    <a:pt x="45776" y="57919"/>
                    <a:pt x="46718" y="55457"/>
                    <a:pt x="46232" y="52843"/>
                  </a:cubicBezTo>
                  <a:cubicBezTo>
                    <a:pt x="46050" y="51719"/>
                    <a:pt x="46536" y="50655"/>
                    <a:pt x="47569" y="50199"/>
                  </a:cubicBezTo>
                  <a:lnTo>
                    <a:pt x="50943" y="48679"/>
                  </a:lnTo>
                  <a:cubicBezTo>
                    <a:pt x="56718" y="46095"/>
                    <a:pt x="59667" y="39864"/>
                    <a:pt x="57691" y="34545"/>
                  </a:cubicBezTo>
                  <a:lnTo>
                    <a:pt x="45989" y="3025"/>
                  </a:lnTo>
                  <a:cubicBezTo>
                    <a:pt x="45533" y="1931"/>
                    <a:pt x="44621" y="1080"/>
                    <a:pt x="43466" y="654"/>
                  </a:cubicBezTo>
                  <a:cubicBezTo>
                    <a:pt x="42129" y="217"/>
                    <a:pt x="40721" y="1"/>
                    <a:pt x="39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11"/>
            <p:cNvSpPr/>
            <p:nvPr/>
          </p:nvSpPr>
          <p:spPr>
            <a:xfrm>
              <a:off x="401500" y="3210750"/>
              <a:ext cx="1230275" cy="1209300"/>
            </a:xfrm>
            <a:custGeom>
              <a:avLst/>
              <a:gdLst/>
              <a:ahLst/>
              <a:cxnLst/>
              <a:rect l="l" t="t" r="r" b="b"/>
              <a:pathLst>
                <a:path w="49211" h="48372" extrusionOk="0">
                  <a:moveTo>
                    <a:pt x="32408" y="1"/>
                  </a:moveTo>
                  <a:cubicBezTo>
                    <a:pt x="30747" y="1"/>
                    <a:pt x="29056" y="358"/>
                    <a:pt x="27478" y="1067"/>
                  </a:cubicBezTo>
                  <a:lnTo>
                    <a:pt x="6383" y="10551"/>
                  </a:lnTo>
                  <a:cubicBezTo>
                    <a:pt x="3739" y="11767"/>
                    <a:pt x="1520" y="13894"/>
                    <a:pt x="426" y="16478"/>
                  </a:cubicBezTo>
                  <a:cubicBezTo>
                    <a:pt x="0" y="17420"/>
                    <a:pt x="30" y="18454"/>
                    <a:pt x="486" y="19274"/>
                  </a:cubicBezTo>
                  <a:lnTo>
                    <a:pt x="13496" y="43834"/>
                  </a:lnTo>
                  <a:cubicBezTo>
                    <a:pt x="15022" y="46738"/>
                    <a:pt x="18131" y="48371"/>
                    <a:pt x="21502" y="48371"/>
                  </a:cubicBezTo>
                  <a:cubicBezTo>
                    <a:pt x="22964" y="48371"/>
                    <a:pt x="24475" y="48064"/>
                    <a:pt x="25928" y="47421"/>
                  </a:cubicBezTo>
                  <a:lnTo>
                    <a:pt x="41977" y="40186"/>
                  </a:lnTo>
                  <a:cubicBezTo>
                    <a:pt x="46779" y="38059"/>
                    <a:pt x="49211" y="32922"/>
                    <a:pt x="47569" y="28514"/>
                  </a:cubicBezTo>
                  <a:lnTo>
                    <a:pt x="37934" y="2496"/>
                  </a:lnTo>
                  <a:cubicBezTo>
                    <a:pt x="37569" y="1584"/>
                    <a:pt x="36840" y="855"/>
                    <a:pt x="35867" y="551"/>
                  </a:cubicBezTo>
                  <a:cubicBezTo>
                    <a:pt x="34765" y="183"/>
                    <a:pt x="33594" y="1"/>
                    <a:pt x="32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11"/>
            <p:cNvSpPr/>
            <p:nvPr/>
          </p:nvSpPr>
          <p:spPr>
            <a:xfrm>
              <a:off x="811075" y="3216150"/>
              <a:ext cx="599575" cy="1204325"/>
            </a:xfrm>
            <a:custGeom>
              <a:avLst/>
              <a:gdLst/>
              <a:ahLst/>
              <a:cxnLst/>
              <a:rect l="l" t="t" r="r" b="b"/>
              <a:pathLst>
                <a:path w="23983" h="48173" extrusionOk="0">
                  <a:moveTo>
                    <a:pt x="17782" y="0"/>
                  </a:moveTo>
                  <a:lnTo>
                    <a:pt x="0" y="46718"/>
                  </a:lnTo>
                  <a:cubicBezTo>
                    <a:pt x="1484" y="47661"/>
                    <a:pt x="3278" y="48172"/>
                    <a:pt x="5147" y="48172"/>
                  </a:cubicBezTo>
                  <a:cubicBezTo>
                    <a:pt x="6533" y="48172"/>
                    <a:pt x="7960" y="47891"/>
                    <a:pt x="9332" y="47296"/>
                  </a:cubicBezTo>
                  <a:lnTo>
                    <a:pt x="23983" y="8845"/>
                  </a:lnTo>
                  <a:lnTo>
                    <a:pt x="21551" y="2310"/>
                  </a:lnTo>
                  <a:cubicBezTo>
                    <a:pt x="21186" y="1398"/>
                    <a:pt x="20426" y="699"/>
                    <a:pt x="19484" y="365"/>
                  </a:cubicBezTo>
                  <a:cubicBezTo>
                    <a:pt x="18906" y="183"/>
                    <a:pt x="18359" y="61"/>
                    <a:pt x="177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11"/>
            <p:cNvSpPr/>
            <p:nvPr/>
          </p:nvSpPr>
          <p:spPr>
            <a:xfrm>
              <a:off x="602850" y="3262500"/>
              <a:ext cx="433175" cy="934675"/>
            </a:xfrm>
            <a:custGeom>
              <a:avLst/>
              <a:gdLst/>
              <a:ahLst/>
              <a:cxnLst/>
              <a:rect l="l" t="t" r="r" b="b"/>
              <a:pathLst>
                <a:path w="17327" h="37387" extrusionOk="0">
                  <a:moveTo>
                    <a:pt x="17326" y="0"/>
                  </a:moveTo>
                  <a:lnTo>
                    <a:pt x="10913" y="2888"/>
                  </a:lnTo>
                  <a:lnTo>
                    <a:pt x="1" y="31521"/>
                  </a:lnTo>
                  <a:lnTo>
                    <a:pt x="3071" y="37387"/>
                  </a:lnTo>
                  <a:lnTo>
                    <a:pt x="17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11"/>
            <p:cNvSpPr/>
            <p:nvPr/>
          </p:nvSpPr>
          <p:spPr>
            <a:xfrm>
              <a:off x="1210025" y="3620400"/>
              <a:ext cx="334375" cy="705200"/>
            </a:xfrm>
            <a:custGeom>
              <a:avLst/>
              <a:gdLst/>
              <a:ahLst/>
              <a:cxnLst/>
              <a:rect l="l" t="t" r="r" b="b"/>
              <a:pathLst>
                <a:path w="13375" h="28208" extrusionOk="0">
                  <a:moveTo>
                    <a:pt x="10760" y="1"/>
                  </a:moveTo>
                  <a:lnTo>
                    <a:pt x="0" y="28208"/>
                  </a:lnTo>
                  <a:lnTo>
                    <a:pt x="6414" y="25320"/>
                  </a:lnTo>
                  <a:lnTo>
                    <a:pt x="13374" y="7083"/>
                  </a:lnTo>
                  <a:lnTo>
                    <a:pt x="107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11"/>
            <p:cNvSpPr/>
            <p:nvPr/>
          </p:nvSpPr>
          <p:spPr>
            <a:xfrm>
              <a:off x="901500" y="4572350"/>
              <a:ext cx="276725" cy="168750"/>
            </a:xfrm>
            <a:custGeom>
              <a:avLst/>
              <a:gdLst/>
              <a:ahLst/>
              <a:cxnLst/>
              <a:rect l="l" t="t" r="r" b="b"/>
              <a:pathLst>
                <a:path w="11069" h="6750" extrusionOk="0">
                  <a:moveTo>
                    <a:pt x="7701" y="0"/>
                  </a:moveTo>
                  <a:cubicBezTo>
                    <a:pt x="7499" y="0"/>
                    <a:pt x="7292" y="23"/>
                    <a:pt x="7083" y="69"/>
                  </a:cubicBezTo>
                  <a:lnTo>
                    <a:pt x="1004" y="1437"/>
                  </a:lnTo>
                  <a:cubicBezTo>
                    <a:pt x="365" y="1589"/>
                    <a:pt x="0" y="2288"/>
                    <a:pt x="274" y="2896"/>
                  </a:cubicBezTo>
                  <a:cubicBezTo>
                    <a:pt x="915" y="4358"/>
                    <a:pt x="2379" y="6750"/>
                    <a:pt x="5303" y="6750"/>
                  </a:cubicBezTo>
                  <a:cubicBezTo>
                    <a:pt x="5845" y="6750"/>
                    <a:pt x="6437" y="6668"/>
                    <a:pt x="7083" y="6483"/>
                  </a:cubicBezTo>
                  <a:cubicBezTo>
                    <a:pt x="8754" y="6027"/>
                    <a:pt x="9727" y="4963"/>
                    <a:pt x="10244" y="3808"/>
                  </a:cubicBezTo>
                  <a:cubicBezTo>
                    <a:pt x="11068" y="1966"/>
                    <a:pt x="9606" y="0"/>
                    <a:pt x="7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11"/>
            <p:cNvSpPr/>
            <p:nvPr/>
          </p:nvSpPr>
          <p:spPr>
            <a:xfrm>
              <a:off x="903775" y="4573350"/>
              <a:ext cx="264550" cy="77500"/>
            </a:xfrm>
            <a:custGeom>
              <a:avLst/>
              <a:gdLst/>
              <a:ahLst/>
              <a:cxnLst/>
              <a:rect l="l" t="t" r="r" b="b"/>
              <a:pathLst>
                <a:path w="10582" h="3100" extrusionOk="0">
                  <a:moveTo>
                    <a:pt x="7568" y="1"/>
                  </a:moveTo>
                  <a:cubicBezTo>
                    <a:pt x="7380" y="1"/>
                    <a:pt x="7187" y="20"/>
                    <a:pt x="6992" y="60"/>
                  </a:cubicBezTo>
                  <a:lnTo>
                    <a:pt x="913" y="1427"/>
                  </a:lnTo>
                  <a:cubicBezTo>
                    <a:pt x="365" y="1549"/>
                    <a:pt x="1" y="2126"/>
                    <a:pt x="122" y="2704"/>
                  </a:cubicBezTo>
                  <a:cubicBezTo>
                    <a:pt x="183" y="2339"/>
                    <a:pt x="517" y="2035"/>
                    <a:pt x="882" y="1974"/>
                  </a:cubicBezTo>
                  <a:lnTo>
                    <a:pt x="6961" y="607"/>
                  </a:lnTo>
                  <a:cubicBezTo>
                    <a:pt x="7170" y="558"/>
                    <a:pt x="7376" y="535"/>
                    <a:pt x="7578" y="535"/>
                  </a:cubicBezTo>
                  <a:cubicBezTo>
                    <a:pt x="9028" y="535"/>
                    <a:pt x="10255" y="1712"/>
                    <a:pt x="10335" y="3099"/>
                  </a:cubicBezTo>
                  <a:cubicBezTo>
                    <a:pt x="10581" y="1513"/>
                    <a:pt x="9253" y="1"/>
                    <a:pt x="7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11"/>
            <p:cNvSpPr/>
            <p:nvPr/>
          </p:nvSpPr>
          <p:spPr>
            <a:xfrm>
              <a:off x="1009500" y="4629175"/>
              <a:ext cx="75925" cy="77425"/>
            </a:xfrm>
            <a:custGeom>
              <a:avLst/>
              <a:gdLst/>
              <a:ahLst/>
              <a:cxnLst/>
              <a:rect l="l" t="t" r="r" b="b"/>
              <a:pathLst>
                <a:path w="3037" h="3097" extrusionOk="0">
                  <a:moveTo>
                    <a:pt x="875" y="0"/>
                  </a:moveTo>
                  <a:cubicBezTo>
                    <a:pt x="746" y="0"/>
                    <a:pt x="614" y="88"/>
                    <a:pt x="574" y="228"/>
                  </a:cubicBezTo>
                  <a:lnTo>
                    <a:pt x="27" y="2751"/>
                  </a:lnTo>
                  <a:cubicBezTo>
                    <a:pt x="1" y="2935"/>
                    <a:pt x="134" y="3097"/>
                    <a:pt x="329" y="3097"/>
                  </a:cubicBezTo>
                  <a:cubicBezTo>
                    <a:pt x="359" y="3097"/>
                    <a:pt x="390" y="3093"/>
                    <a:pt x="422" y="3085"/>
                  </a:cubicBezTo>
                  <a:lnTo>
                    <a:pt x="2763" y="2355"/>
                  </a:lnTo>
                  <a:cubicBezTo>
                    <a:pt x="3006" y="2295"/>
                    <a:pt x="3036" y="2021"/>
                    <a:pt x="2884" y="1869"/>
                  </a:cubicBezTo>
                  <a:lnTo>
                    <a:pt x="1060" y="76"/>
                  </a:lnTo>
                  <a:cubicBezTo>
                    <a:pt x="1009" y="24"/>
                    <a:pt x="942" y="0"/>
                    <a:pt x="8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11"/>
            <p:cNvSpPr/>
            <p:nvPr/>
          </p:nvSpPr>
          <p:spPr>
            <a:xfrm>
              <a:off x="1520800" y="4260525"/>
              <a:ext cx="254600" cy="222700"/>
            </a:xfrm>
            <a:custGeom>
              <a:avLst/>
              <a:gdLst/>
              <a:ahLst/>
              <a:cxnLst/>
              <a:rect l="l" t="t" r="r" b="b"/>
              <a:pathLst>
                <a:path w="10184" h="8908" extrusionOk="0">
                  <a:moveTo>
                    <a:pt x="7433" y="1"/>
                  </a:moveTo>
                  <a:cubicBezTo>
                    <a:pt x="7227" y="1"/>
                    <a:pt x="7019" y="65"/>
                    <a:pt x="6840" y="202"/>
                  </a:cubicBezTo>
                  <a:lnTo>
                    <a:pt x="1764" y="3849"/>
                  </a:lnTo>
                  <a:cubicBezTo>
                    <a:pt x="1" y="5126"/>
                    <a:pt x="335" y="7983"/>
                    <a:pt x="2463" y="8682"/>
                  </a:cubicBezTo>
                  <a:cubicBezTo>
                    <a:pt x="2929" y="8822"/>
                    <a:pt x="3422" y="8908"/>
                    <a:pt x="3937" y="8908"/>
                  </a:cubicBezTo>
                  <a:cubicBezTo>
                    <a:pt x="4765" y="8908"/>
                    <a:pt x="5648" y="8685"/>
                    <a:pt x="6566" y="8104"/>
                  </a:cubicBezTo>
                  <a:cubicBezTo>
                    <a:pt x="10184" y="5794"/>
                    <a:pt x="9211" y="2329"/>
                    <a:pt x="8390" y="627"/>
                  </a:cubicBezTo>
                  <a:cubicBezTo>
                    <a:pt x="8211" y="229"/>
                    <a:pt x="7824" y="1"/>
                    <a:pt x="7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11"/>
            <p:cNvSpPr/>
            <p:nvPr/>
          </p:nvSpPr>
          <p:spPr>
            <a:xfrm>
              <a:off x="1525375" y="4260525"/>
              <a:ext cx="202900" cy="209450"/>
            </a:xfrm>
            <a:custGeom>
              <a:avLst/>
              <a:gdLst/>
              <a:ahLst/>
              <a:cxnLst/>
              <a:rect l="l" t="t" r="r" b="b"/>
              <a:pathLst>
                <a:path w="8116" h="8378" extrusionOk="0">
                  <a:moveTo>
                    <a:pt x="7292" y="1"/>
                  </a:moveTo>
                  <a:cubicBezTo>
                    <a:pt x="7075" y="1"/>
                    <a:pt x="6854" y="66"/>
                    <a:pt x="6657" y="202"/>
                  </a:cubicBezTo>
                  <a:lnTo>
                    <a:pt x="1581" y="3849"/>
                  </a:lnTo>
                  <a:cubicBezTo>
                    <a:pt x="0" y="4974"/>
                    <a:pt x="92" y="7375"/>
                    <a:pt x="1611" y="8378"/>
                  </a:cubicBezTo>
                  <a:cubicBezTo>
                    <a:pt x="517" y="7223"/>
                    <a:pt x="547" y="5217"/>
                    <a:pt x="2006" y="4183"/>
                  </a:cubicBezTo>
                  <a:lnTo>
                    <a:pt x="7052" y="536"/>
                  </a:lnTo>
                  <a:cubicBezTo>
                    <a:pt x="7273" y="407"/>
                    <a:pt x="7493" y="356"/>
                    <a:pt x="7707" y="356"/>
                  </a:cubicBezTo>
                  <a:cubicBezTo>
                    <a:pt x="7847" y="356"/>
                    <a:pt x="7984" y="378"/>
                    <a:pt x="8116" y="414"/>
                  </a:cubicBezTo>
                  <a:cubicBezTo>
                    <a:pt x="7917" y="143"/>
                    <a:pt x="7610" y="1"/>
                    <a:pt x="7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11"/>
            <p:cNvSpPr/>
            <p:nvPr/>
          </p:nvSpPr>
          <p:spPr>
            <a:xfrm>
              <a:off x="1606675" y="4344400"/>
              <a:ext cx="75100" cy="78375"/>
            </a:xfrm>
            <a:custGeom>
              <a:avLst/>
              <a:gdLst/>
              <a:ahLst/>
              <a:cxnLst/>
              <a:rect l="l" t="t" r="r" b="b"/>
              <a:pathLst>
                <a:path w="3004" h="3135" extrusionOk="0">
                  <a:moveTo>
                    <a:pt x="2381" y="1"/>
                  </a:moveTo>
                  <a:cubicBezTo>
                    <a:pt x="2314" y="1"/>
                    <a:pt x="2246" y="21"/>
                    <a:pt x="2189" y="68"/>
                  </a:cubicBezTo>
                  <a:lnTo>
                    <a:pt x="213" y="1679"/>
                  </a:lnTo>
                  <a:cubicBezTo>
                    <a:pt x="1" y="1771"/>
                    <a:pt x="92" y="2075"/>
                    <a:pt x="274" y="2166"/>
                  </a:cubicBezTo>
                  <a:lnTo>
                    <a:pt x="2554" y="3108"/>
                  </a:lnTo>
                  <a:cubicBezTo>
                    <a:pt x="2603" y="3126"/>
                    <a:pt x="2650" y="3135"/>
                    <a:pt x="2694" y="3135"/>
                  </a:cubicBezTo>
                  <a:cubicBezTo>
                    <a:pt x="2872" y="3135"/>
                    <a:pt x="3004" y="2999"/>
                    <a:pt x="2979" y="2804"/>
                  </a:cubicBezTo>
                  <a:lnTo>
                    <a:pt x="2675" y="251"/>
                  </a:lnTo>
                  <a:cubicBezTo>
                    <a:pt x="2675" y="104"/>
                    <a:pt x="2531" y="1"/>
                    <a:pt x="23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11"/>
            <p:cNvSpPr/>
            <p:nvPr/>
          </p:nvSpPr>
          <p:spPr>
            <a:xfrm>
              <a:off x="1328550" y="4607500"/>
              <a:ext cx="297150" cy="407325"/>
            </a:xfrm>
            <a:custGeom>
              <a:avLst/>
              <a:gdLst/>
              <a:ahLst/>
              <a:cxnLst/>
              <a:rect l="l" t="t" r="r" b="b"/>
              <a:pathLst>
                <a:path w="11886" h="16293" extrusionOk="0">
                  <a:moveTo>
                    <a:pt x="5746" y="1"/>
                  </a:moveTo>
                  <a:lnTo>
                    <a:pt x="1" y="2584"/>
                  </a:lnTo>
                  <a:lnTo>
                    <a:pt x="6141" y="16293"/>
                  </a:lnTo>
                  <a:lnTo>
                    <a:pt x="11886" y="13709"/>
                  </a:lnTo>
                  <a:lnTo>
                    <a:pt x="57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11"/>
            <p:cNvSpPr/>
            <p:nvPr/>
          </p:nvSpPr>
          <p:spPr>
            <a:xfrm>
              <a:off x="1328550" y="4607500"/>
              <a:ext cx="158100" cy="95000"/>
            </a:xfrm>
            <a:custGeom>
              <a:avLst/>
              <a:gdLst/>
              <a:ahLst/>
              <a:cxnLst/>
              <a:rect l="l" t="t" r="r" b="b"/>
              <a:pathLst>
                <a:path w="6324" h="3800" extrusionOk="0">
                  <a:moveTo>
                    <a:pt x="5776" y="1"/>
                  </a:moveTo>
                  <a:lnTo>
                    <a:pt x="1" y="2584"/>
                  </a:lnTo>
                  <a:lnTo>
                    <a:pt x="548" y="3800"/>
                  </a:lnTo>
                  <a:lnTo>
                    <a:pt x="6323" y="1216"/>
                  </a:lnTo>
                  <a:lnTo>
                    <a:pt x="5776" y="1"/>
                  </a:lnTo>
                  <a:close/>
                </a:path>
              </a:pathLst>
            </a:custGeom>
            <a:solidFill>
              <a:srgbClr val="E1E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11"/>
            <p:cNvSpPr/>
            <p:nvPr/>
          </p:nvSpPr>
          <p:spPr>
            <a:xfrm>
              <a:off x="1277650" y="4569500"/>
              <a:ext cx="243950" cy="140600"/>
            </a:xfrm>
            <a:custGeom>
              <a:avLst/>
              <a:gdLst/>
              <a:ahLst/>
              <a:cxnLst/>
              <a:rect l="l" t="t" r="r" b="b"/>
              <a:pathLst>
                <a:path w="9758" h="5624" extrusionOk="0">
                  <a:moveTo>
                    <a:pt x="9089" y="1"/>
                  </a:moveTo>
                  <a:lnTo>
                    <a:pt x="0" y="4074"/>
                  </a:lnTo>
                  <a:lnTo>
                    <a:pt x="669" y="5624"/>
                  </a:lnTo>
                  <a:lnTo>
                    <a:pt x="9757" y="1551"/>
                  </a:lnTo>
                  <a:lnTo>
                    <a:pt x="90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11"/>
            <p:cNvSpPr/>
            <p:nvPr/>
          </p:nvSpPr>
          <p:spPr>
            <a:xfrm>
              <a:off x="1497250" y="4883350"/>
              <a:ext cx="70700" cy="105650"/>
            </a:xfrm>
            <a:custGeom>
              <a:avLst/>
              <a:gdLst/>
              <a:ahLst/>
              <a:cxnLst/>
              <a:rect l="l" t="t" r="r" b="b"/>
              <a:pathLst>
                <a:path w="2828" h="4226" extrusionOk="0">
                  <a:moveTo>
                    <a:pt x="1186" y="0"/>
                  </a:moveTo>
                  <a:lnTo>
                    <a:pt x="1" y="547"/>
                  </a:lnTo>
                  <a:lnTo>
                    <a:pt x="1672" y="4225"/>
                  </a:lnTo>
                  <a:lnTo>
                    <a:pt x="2827" y="3678"/>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11"/>
            <p:cNvSpPr/>
            <p:nvPr/>
          </p:nvSpPr>
          <p:spPr>
            <a:xfrm>
              <a:off x="1191775" y="2981300"/>
              <a:ext cx="804000" cy="2032775"/>
            </a:xfrm>
            <a:custGeom>
              <a:avLst/>
              <a:gdLst/>
              <a:ahLst/>
              <a:cxnLst/>
              <a:rect l="l" t="t" r="r" b="b"/>
              <a:pathLst>
                <a:path w="32160" h="81311" extrusionOk="0">
                  <a:moveTo>
                    <a:pt x="2857" y="0"/>
                  </a:moveTo>
                  <a:cubicBezTo>
                    <a:pt x="1900" y="0"/>
                    <a:pt x="945" y="72"/>
                    <a:pt x="1" y="215"/>
                  </a:cubicBezTo>
                  <a:cubicBezTo>
                    <a:pt x="1338" y="397"/>
                    <a:pt x="2675" y="792"/>
                    <a:pt x="3952" y="1279"/>
                  </a:cubicBezTo>
                  <a:cubicBezTo>
                    <a:pt x="6536" y="2282"/>
                    <a:pt x="8542" y="4318"/>
                    <a:pt x="9514" y="6902"/>
                  </a:cubicBezTo>
                  <a:lnTo>
                    <a:pt x="23193" y="43012"/>
                  </a:lnTo>
                  <a:cubicBezTo>
                    <a:pt x="26445" y="51583"/>
                    <a:pt x="22433" y="61219"/>
                    <a:pt x="14074" y="64957"/>
                  </a:cubicBezTo>
                  <a:lnTo>
                    <a:pt x="6870" y="68210"/>
                  </a:lnTo>
                  <a:lnTo>
                    <a:pt x="11642" y="78757"/>
                  </a:lnTo>
                  <a:lnTo>
                    <a:pt x="10670" y="79182"/>
                  </a:lnTo>
                  <a:lnTo>
                    <a:pt x="11642" y="81310"/>
                  </a:lnTo>
                  <a:lnTo>
                    <a:pt x="13922" y="80277"/>
                  </a:lnTo>
                  <a:lnTo>
                    <a:pt x="15077" y="79760"/>
                  </a:lnTo>
                  <a:lnTo>
                    <a:pt x="17357" y="78727"/>
                  </a:lnTo>
                  <a:lnTo>
                    <a:pt x="12615" y="68149"/>
                  </a:lnTo>
                  <a:lnTo>
                    <a:pt x="19788" y="64927"/>
                  </a:lnTo>
                  <a:cubicBezTo>
                    <a:pt x="28147" y="61219"/>
                    <a:pt x="32159" y="51553"/>
                    <a:pt x="28907" y="43012"/>
                  </a:cubicBezTo>
                  <a:lnTo>
                    <a:pt x="15229" y="6902"/>
                  </a:lnTo>
                  <a:cubicBezTo>
                    <a:pt x="14256" y="4318"/>
                    <a:pt x="12250" y="2312"/>
                    <a:pt x="9697" y="1279"/>
                  </a:cubicBezTo>
                  <a:cubicBezTo>
                    <a:pt x="7484" y="419"/>
                    <a:pt x="5164" y="0"/>
                    <a:pt x="285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11"/>
            <p:cNvSpPr/>
            <p:nvPr/>
          </p:nvSpPr>
          <p:spPr>
            <a:xfrm>
              <a:off x="241900" y="3467075"/>
              <a:ext cx="310075" cy="639800"/>
            </a:xfrm>
            <a:custGeom>
              <a:avLst/>
              <a:gdLst/>
              <a:ahLst/>
              <a:cxnLst/>
              <a:rect l="l" t="t" r="r" b="b"/>
              <a:pathLst>
                <a:path w="12403" h="25592" extrusionOk="0">
                  <a:moveTo>
                    <a:pt x="7256" y="1"/>
                  </a:moveTo>
                  <a:cubicBezTo>
                    <a:pt x="5923" y="1"/>
                    <a:pt x="4591" y="366"/>
                    <a:pt x="3466" y="1088"/>
                  </a:cubicBezTo>
                  <a:cubicBezTo>
                    <a:pt x="1247" y="2456"/>
                    <a:pt x="1" y="4796"/>
                    <a:pt x="1" y="7228"/>
                  </a:cubicBezTo>
                  <a:cubicBezTo>
                    <a:pt x="1" y="8565"/>
                    <a:pt x="335" y="9903"/>
                    <a:pt x="1095" y="11119"/>
                  </a:cubicBezTo>
                  <a:cubicBezTo>
                    <a:pt x="2281" y="13064"/>
                    <a:pt x="3496" y="14948"/>
                    <a:pt x="4682" y="16894"/>
                  </a:cubicBezTo>
                  <a:cubicBezTo>
                    <a:pt x="5776" y="18626"/>
                    <a:pt x="6840" y="20389"/>
                    <a:pt x="7934" y="22122"/>
                  </a:cubicBezTo>
                  <a:cubicBezTo>
                    <a:pt x="8512" y="23034"/>
                    <a:pt x="8907" y="24097"/>
                    <a:pt x="9606" y="24949"/>
                  </a:cubicBezTo>
                  <a:cubicBezTo>
                    <a:pt x="9971" y="25313"/>
                    <a:pt x="10427" y="25556"/>
                    <a:pt x="10883" y="25587"/>
                  </a:cubicBezTo>
                  <a:cubicBezTo>
                    <a:pt x="10928" y="25590"/>
                    <a:pt x="10972" y="25592"/>
                    <a:pt x="11014" y="25592"/>
                  </a:cubicBezTo>
                  <a:cubicBezTo>
                    <a:pt x="12094" y="25592"/>
                    <a:pt x="12041" y="24489"/>
                    <a:pt x="12129" y="23611"/>
                  </a:cubicBezTo>
                  <a:cubicBezTo>
                    <a:pt x="12342" y="20693"/>
                    <a:pt x="11612" y="17806"/>
                    <a:pt x="11065" y="14948"/>
                  </a:cubicBezTo>
                  <a:cubicBezTo>
                    <a:pt x="10487" y="12061"/>
                    <a:pt x="10092" y="9021"/>
                    <a:pt x="11095" y="6286"/>
                  </a:cubicBezTo>
                  <a:cubicBezTo>
                    <a:pt x="11430" y="5313"/>
                    <a:pt x="11916" y="4401"/>
                    <a:pt x="12068" y="3368"/>
                  </a:cubicBezTo>
                  <a:cubicBezTo>
                    <a:pt x="12402" y="1149"/>
                    <a:pt x="10700" y="632"/>
                    <a:pt x="8968" y="207"/>
                  </a:cubicBezTo>
                  <a:cubicBezTo>
                    <a:pt x="8408" y="69"/>
                    <a:pt x="7832" y="1"/>
                    <a:pt x="7256" y="1"/>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111"/>
          <p:cNvGrpSpPr/>
          <p:nvPr/>
        </p:nvGrpSpPr>
        <p:grpSpPr>
          <a:xfrm>
            <a:off x="626458" y="922871"/>
            <a:ext cx="638707" cy="1140207"/>
            <a:chOff x="542075" y="738125"/>
            <a:chExt cx="939274" cy="1676775"/>
          </a:xfrm>
        </p:grpSpPr>
        <p:sp>
          <p:nvSpPr>
            <p:cNvPr id="4112" name="Google Shape;4112;p111"/>
            <p:cNvSpPr/>
            <p:nvPr/>
          </p:nvSpPr>
          <p:spPr>
            <a:xfrm>
              <a:off x="665925" y="738125"/>
              <a:ext cx="815400" cy="1480300"/>
            </a:xfrm>
            <a:custGeom>
              <a:avLst/>
              <a:gdLst/>
              <a:ahLst/>
              <a:cxnLst/>
              <a:rect l="l" t="t" r="r" b="b"/>
              <a:pathLst>
                <a:path w="32616" h="59212" extrusionOk="0">
                  <a:moveTo>
                    <a:pt x="25113" y="1"/>
                  </a:moveTo>
                  <a:cubicBezTo>
                    <a:pt x="22982" y="1"/>
                    <a:pt x="20962" y="1277"/>
                    <a:pt x="20123" y="3375"/>
                  </a:cubicBezTo>
                  <a:lnTo>
                    <a:pt x="1" y="54744"/>
                  </a:lnTo>
                  <a:lnTo>
                    <a:pt x="11399" y="59212"/>
                  </a:lnTo>
                  <a:lnTo>
                    <a:pt x="31552" y="7813"/>
                  </a:lnTo>
                  <a:cubicBezTo>
                    <a:pt x="32615" y="5077"/>
                    <a:pt x="31308" y="2038"/>
                    <a:pt x="28603" y="974"/>
                  </a:cubicBezTo>
                  <a:lnTo>
                    <a:pt x="27053" y="366"/>
                  </a:lnTo>
                  <a:cubicBezTo>
                    <a:pt x="26416" y="118"/>
                    <a:pt x="25759" y="1"/>
                    <a:pt x="25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11"/>
            <p:cNvSpPr/>
            <p:nvPr/>
          </p:nvSpPr>
          <p:spPr>
            <a:xfrm>
              <a:off x="665925" y="743175"/>
              <a:ext cx="808550" cy="1475250"/>
            </a:xfrm>
            <a:custGeom>
              <a:avLst/>
              <a:gdLst/>
              <a:ahLst/>
              <a:cxnLst/>
              <a:rect l="l" t="t" r="r" b="b"/>
              <a:pathLst>
                <a:path w="32342" h="59010" extrusionOk="0">
                  <a:moveTo>
                    <a:pt x="25528" y="0"/>
                  </a:moveTo>
                  <a:cubicBezTo>
                    <a:pt x="24253" y="0"/>
                    <a:pt x="23006" y="407"/>
                    <a:pt x="21977" y="1137"/>
                  </a:cubicBezTo>
                  <a:cubicBezTo>
                    <a:pt x="23132" y="1137"/>
                    <a:pt x="24257" y="1471"/>
                    <a:pt x="25320" y="2200"/>
                  </a:cubicBezTo>
                  <a:cubicBezTo>
                    <a:pt x="27722" y="3842"/>
                    <a:pt x="28573" y="6942"/>
                    <a:pt x="27509" y="9647"/>
                  </a:cubicBezTo>
                  <a:lnTo>
                    <a:pt x="13436" y="45575"/>
                  </a:lnTo>
                  <a:cubicBezTo>
                    <a:pt x="13160" y="46286"/>
                    <a:pt x="12486" y="46721"/>
                    <a:pt x="11780" y="46721"/>
                  </a:cubicBezTo>
                  <a:cubicBezTo>
                    <a:pt x="11551" y="46721"/>
                    <a:pt x="11319" y="46675"/>
                    <a:pt x="11095" y="46578"/>
                  </a:cubicBezTo>
                  <a:lnTo>
                    <a:pt x="4165" y="43873"/>
                  </a:lnTo>
                  <a:lnTo>
                    <a:pt x="1" y="54542"/>
                  </a:lnTo>
                  <a:lnTo>
                    <a:pt x="8603" y="57916"/>
                  </a:lnTo>
                  <a:lnTo>
                    <a:pt x="11399" y="59010"/>
                  </a:lnTo>
                  <a:lnTo>
                    <a:pt x="15563" y="48371"/>
                  </a:lnTo>
                  <a:lnTo>
                    <a:pt x="31156" y="8553"/>
                  </a:lnTo>
                  <a:cubicBezTo>
                    <a:pt x="32342" y="5422"/>
                    <a:pt x="31004" y="1836"/>
                    <a:pt x="27904" y="498"/>
                  </a:cubicBezTo>
                  <a:cubicBezTo>
                    <a:pt x="27132" y="159"/>
                    <a:pt x="26325" y="0"/>
                    <a:pt x="25528"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11"/>
            <p:cNvSpPr/>
            <p:nvPr/>
          </p:nvSpPr>
          <p:spPr>
            <a:xfrm>
              <a:off x="839196" y="738130"/>
              <a:ext cx="642153" cy="1038815"/>
            </a:xfrm>
            <a:custGeom>
              <a:avLst/>
              <a:gdLst/>
              <a:ahLst/>
              <a:cxnLst/>
              <a:rect l="l" t="t" r="r" b="b"/>
              <a:pathLst>
                <a:path w="25594" h="41313" extrusionOk="0">
                  <a:moveTo>
                    <a:pt x="18610" y="0"/>
                  </a:moveTo>
                  <a:cubicBezTo>
                    <a:pt x="16169" y="0"/>
                    <a:pt x="13849" y="1476"/>
                    <a:pt x="12918" y="3896"/>
                  </a:cubicBezTo>
                  <a:lnTo>
                    <a:pt x="0" y="36814"/>
                  </a:lnTo>
                  <a:lnTo>
                    <a:pt x="11398" y="41313"/>
                  </a:lnTo>
                  <a:lnTo>
                    <a:pt x="24317" y="8364"/>
                  </a:lnTo>
                  <a:cubicBezTo>
                    <a:pt x="25593" y="5203"/>
                    <a:pt x="24013" y="1647"/>
                    <a:pt x="20851" y="431"/>
                  </a:cubicBezTo>
                  <a:cubicBezTo>
                    <a:pt x="20117" y="139"/>
                    <a:pt x="19358" y="0"/>
                    <a:pt x="18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11"/>
            <p:cNvSpPr/>
            <p:nvPr/>
          </p:nvSpPr>
          <p:spPr>
            <a:xfrm>
              <a:off x="1054988" y="739010"/>
              <a:ext cx="426354" cy="1038715"/>
            </a:xfrm>
            <a:custGeom>
              <a:avLst/>
              <a:gdLst/>
              <a:ahLst/>
              <a:cxnLst/>
              <a:rect l="l" t="t" r="r" b="b"/>
              <a:pathLst>
                <a:path w="16993" h="41309" extrusionOk="0">
                  <a:moveTo>
                    <a:pt x="9940" y="1"/>
                  </a:moveTo>
                  <a:cubicBezTo>
                    <a:pt x="9697" y="1"/>
                    <a:pt x="9454" y="1"/>
                    <a:pt x="9241" y="62"/>
                  </a:cubicBezTo>
                  <a:cubicBezTo>
                    <a:pt x="8998" y="62"/>
                    <a:pt x="8785" y="122"/>
                    <a:pt x="8542" y="153"/>
                  </a:cubicBezTo>
                  <a:cubicBezTo>
                    <a:pt x="8481" y="153"/>
                    <a:pt x="8421" y="214"/>
                    <a:pt x="8390" y="214"/>
                  </a:cubicBezTo>
                  <a:cubicBezTo>
                    <a:pt x="8208" y="274"/>
                    <a:pt x="8056" y="305"/>
                    <a:pt x="7873" y="396"/>
                  </a:cubicBezTo>
                  <a:cubicBezTo>
                    <a:pt x="7813" y="396"/>
                    <a:pt x="7782" y="426"/>
                    <a:pt x="7752" y="426"/>
                  </a:cubicBezTo>
                  <a:cubicBezTo>
                    <a:pt x="7570" y="518"/>
                    <a:pt x="7326" y="578"/>
                    <a:pt x="7144" y="700"/>
                  </a:cubicBezTo>
                  <a:cubicBezTo>
                    <a:pt x="6901" y="821"/>
                    <a:pt x="6688" y="913"/>
                    <a:pt x="6506" y="1065"/>
                  </a:cubicBezTo>
                  <a:cubicBezTo>
                    <a:pt x="7174" y="1065"/>
                    <a:pt x="7904" y="1217"/>
                    <a:pt x="8573" y="1490"/>
                  </a:cubicBezTo>
                  <a:cubicBezTo>
                    <a:pt x="11734" y="2736"/>
                    <a:pt x="13254" y="6293"/>
                    <a:pt x="12038" y="9423"/>
                  </a:cubicBezTo>
                  <a:lnTo>
                    <a:pt x="1" y="40214"/>
                  </a:lnTo>
                  <a:lnTo>
                    <a:pt x="2797" y="41308"/>
                  </a:lnTo>
                  <a:lnTo>
                    <a:pt x="15716" y="8360"/>
                  </a:lnTo>
                  <a:cubicBezTo>
                    <a:pt x="16992" y="5229"/>
                    <a:pt x="15412" y="1642"/>
                    <a:pt x="12281" y="426"/>
                  </a:cubicBezTo>
                  <a:cubicBezTo>
                    <a:pt x="12038" y="305"/>
                    <a:pt x="11825" y="274"/>
                    <a:pt x="11582" y="214"/>
                  </a:cubicBezTo>
                  <a:cubicBezTo>
                    <a:pt x="11521" y="214"/>
                    <a:pt x="11430" y="153"/>
                    <a:pt x="11369" y="153"/>
                  </a:cubicBezTo>
                  <a:cubicBezTo>
                    <a:pt x="11217" y="122"/>
                    <a:pt x="11004" y="122"/>
                    <a:pt x="10852" y="92"/>
                  </a:cubicBezTo>
                  <a:cubicBezTo>
                    <a:pt x="10791" y="62"/>
                    <a:pt x="10700" y="62"/>
                    <a:pt x="10639" y="62"/>
                  </a:cubicBezTo>
                  <a:cubicBezTo>
                    <a:pt x="10457" y="1"/>
                    <a:pt x="10305" y="1"/>
                    <a:pt x="10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11"/>
            <p:cNvSpPr/>
            <p:nvPr/>
          </p:nvSpPr>
          <p:spPr>
            <a:xfrm>
              <a:off x="808025" y="959275"/>
              <a:ext cx="379225" cy="955200"/>
            </a:xfrm>
            <a:custGeom>
              <a:avLst/>
              <a:gdLst/>
              <a:ahLst/>
              <a:cxnLst/>
              <a:rect l="l" t="t" r="r" b="b"/>
              <a:pathLst>
                <a:path w="15169" h="38208" extrusionOk="0">
                  <a:moveTo>
                    <a:pt x="15168" y="0"/>
                  </a:moveTo>
                  <a:lnTo>
                    <a:pt x="15168" y="0"/>
                  </a:lnTo>
                  <a:cubicBezTo>
                    <a:pt x="13618" y="3070"/>
                    <a:pt x="12189" y="6171"/>
                    <a:pt x="10822" y="9332"/>
                  </a:cubicBezTo>
                  <a:cubicBezTo>
                    <a:pt x="10153" y="10943"/>
                    <a:pt x="9515" y="12493"/>
                    <a:pt x="8816" y="14074"/>
                  </a:cubicBezTo>
                  <a:lnTo>
                    <a:pt x="6870" y="18846"/>
                  </a:lnTo>
                  <a:lnTo>
                    <a:pt x="5016" y="23618"/>
                  </a:lnTo>
                  <a:cubicBezTo>
                    <a:pt x="4408" y="25229"/>
                    <a:pt x="3800" y="26809"/>
                    <a:pt x="3223" y="28451"/>
                  </a:cubicBezTo>
                  <a:cubicBezTo>
                    <a:pt x="2098" y="31673"/>
                    <a:pt x="1004" y="34894"/>
                    <a:pt x="1" y="38208"/>
                  </a:cubicBezTo>
                  <a:cubicBezTo>
                    <a:pt x="1551" y="35138"/>
                    <a:pt x="2980" y="32007"/>
                    <a:pt x="4347" y="28815"/>
                  </a:cubicBezTo>
                  <a:cubicBezTo>
                    <a:pt x="5016" y="27235"/>
                    <a:pt x="5654" y="25685"/>
                    <a:pt x="6353" y="24074"/>
                  </a:cubicBezTo>
                  <a:lnTo>
                    <a:pt x="8299" y="19332"/>
                  </a:lnTo>
                  <a:lnTo>
                    <a:pt x="10153" y="14529"/>
                  </a:lnTo>
                  <a:cubicBezTo>
                    <a:pt x="10761" y="12949"/>
                    <a:pt x="11369" y="11338"/>
                    <a:pt x="11946" y="9727"/>
                  </a:cubicBezTo>
                  <a:cubicBezTo>
                    <a:pt x="13071" y="6475"/>
                    <a:pt x="14226" y="3253"/>
                    <a:pt x="15168"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11"/>
            <p:cNvSpPr/>
            <p:nvPr/>
          </p:nvSpPr>
          <p:spPr>
            <a:xfrm>
              <a:off x="542075" y="1894600"/>
              <a:ext cx="535750" cy="520300"/>
            </a:xfrm>
            <a:custGeom>
              <a:avLst/>
              <a:gdLst/>
              <a:ahLst/>
              <a:cxnLst/>
              <a:rect l="l" t="t" r="r" b="b"/>
              <a:pathLst>
                <a:path w="21430" h="20812" extrusionOk="0">
                  <a:moveTo>
                    <a:pt x="6320" y="0"/>
                  </a:moveTo>
                  <a:cubicBezTo>
                    <a:pt x="5960" y="0"/>
                    <a:pt x="5610" y="212"/>
                    <a:pt x="5472" y="582"/>
                  </a:cubicBezTo>
                  <a:lnTo>
                    <a:pt x="183" y="14047"/>
                  </a:lnTo>
                  <a:cubicBezTo>
                    <a:pt x="0" y="14503"/>
                    <a:pt x="243" y="15050"/>
                    <a:pt x="669" y="15232"/>
                  </a:cubicBezTo>
                  <a:lnTo>
                    <a:pt x="14773" y="20734"/>
                  </a:lnTo>
                  <a:cubicBezTo>
                    <a:pt x="14887" y="20787"/>
                    <a:pt x="15006" y="20812"/>
                    <a:pt x="15125" y="20812"/>
                  </a:cubicBezTo>
                  <a:cubicBezTo>
                    <a:pt x="15479" y="20812"/>
                    <a:pt x="15821" y="20590"/>
                    <a:pt x="15958" y="20248"/>
                  </a:cubicBezTo>
                  <a:lnTo>
                    <a:pt x="21247" y="6752"/>
                  </a:lnTo>
                  <a:cubicBezTo>
                    <a:pt x="21429" y="6296"/>
                    <a:pt x="21216" y="5779"/>
                    <a:pt x="20761" y="5597"/>
                  </a:cubicBezTo>
                  <a:lnTo>
                    <a:pt x="6657" y="65"/>
                  </a:lnTo>
                  <a:cubicBezTo>
                    <a:pt x="6548" y="21"/>
                    <a:pt x="6433" y="0"/>
                    <a:pt x="6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11"/>
            <p:cNvSpPr/>
            <p:nvPr/>
          </p:nvSpPr>
          <p:spPr>
            <a:xfrm>
              <a:off x="672000" y="1896950"/>
              <a:ext cx="403550" cy="515825"/>
            </a:xfrm>
            <a:custGeom>
              <a:avLst/>
              <a:gdLst/>
              <a:ahLst/>
              <a:cxnLst/>
              <a:rect l="l" t="t" r="r" b="b"/>
              <a:pathLst>
                <a:path w="16142" h="20633" extrusionOk="0">
                  <a:moveTo>
                    <a:pt x="1314" y="0"/>
                  </a:moveTo>
                  <a:cubicBezTo>
                    <a:pt x="813" y="0"/>
                    <a:pt x="333" y="324"/>
                    <a:pt x="123" y="792"/>
                  </a:cubicBezTo>
                  <a:lnTo>
                    <a:pt x="1" y="1126"/>
                  </a:lnTo>
                  <a:lnTo>
                    <a:pt x="8025" y="4287"/>
                  </a:lnTo>
                  <a:cubicBezTo>
                    <a:pt x="8633" y="4530"/>
                    <a:pt x="8968" y="5230"/>
                    <a:pt x="8694" y="5868"/>
                  </a:cubicBezTo>
                  <a:lnTo>
                    <a:pt x="3800" y="18421"/>
                  </a:lnTo>
                  <a:lnTo>
                    <a:pt x="9241" y="20549"/>
                  </a:lnTo>
                  <a:cubicBezTo>
                    <a:pt x="9383" y="20606"/>
                    <a:pt x="9531" y="20632"/>
                    <a:pt x="9678" y="20632"/>
                  </a:cubicBezTo>
                  <a:cubicBezTo>
                    <a:pt x="10162" y="20632"/>
                    <a:pt x="10635" y="20340"/>
                    <a:pt x="10822" y="19850"/>
                  </a:cubicBezTo>
                  <a:lnTo>
                    <a:pt x="15898" y="6962"/>
                  </a:lnTo>
                  <a:cubicBezTo>
                    <a:pt x="16141" y="6354"/>
                    <a:pt x="15868" y="5655"/>
                    <a:pt x="15199" y="5382"/>
                  </a:cubicBezTo>
                  <a:lnTo>
                    <a:pt x="1764" y="93"/>
                  </a:lnTo>
                  <a:cubicBezTo>
                    <a:pt x="1617" y="30"/>
                    <a:pt x="1464" y="0"/>
                    <a:pt x="1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11"/>
            <p:cNvSpPr/>
            <p:nvPr/>
          </p:nvSpPr>
          <p:spPr>
            <a:xfrm>
              <a:off x="577775" y="1920700"/>
              <a:ext cx="143650" cy="342750"/>
            </a:xfrm>
            <a:custGeom>
              <a:avLst/>
              <a:gdLst/>
              <a:ahLst/>
              <a:cxnLst/>
              <a:rect l="l" t="t" r="r" b="b"/>
              <a:pathLst>
                <a:path w="5746" h="13710" extrusionOk="0">
                  <a:moveTo>
                    <a:pt x="5448" y="1"/>
                  </a:moveTo>
                  <a:cubicBezTo>
                    <a:pt x="5341" y="1"/>
                    <a:pt x="5251" y="63"/>
                    <a:pt x="5229" y="176"/>
                  </a:cubicBezTo>
                  <a:lnTo>
                    <a:pt x="62" y="13368"/>
                  </a:lnTo>
                  <a:cubicBezTo>
                    <a:pt x="1" y="13520"/>
                    <a:pt x="62" y="13672"/>
                    <a:pt x="214" y="13702"/>
                  </a:cubicBezTo>
                  <a:cubicBezTo>
                    <a:pt x="235" y="13707"/>
                    <a:pt x="256" y="13710"/>
                    <a:pt x="278" y="13710"/>
                  </a:cubicBezTo>
                  <a:cubicBezTo>
                    <a:pt x="385" y="13710"/>
                    <a:pt x="498" y="13651"/>
                    <a:pt x="548" y="13550"/>
                  </a:cubicBezTo>
                  <a:lnTo>
                    <a:pt x="5715" y="359"/>
                  </a:lnTo>
                  <a:cubicBezTo>
                    <a:pt x="5746" y="207"/>
                    <a:pt x="5715" y="55"/>
                    <a:pt x="5563" y="24"/>
                  </a:cubicBezTo>
                  <a:cubicBezTo>
                    <a:pt x="5524" y="8"/>
                    <a:pt x="5485" y="1"/>
                    <a:pt x="5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11"/>
            <p:cNvSpPr/>
            <p:nvPr/>
          </p:nvSpPr>
          <p:spPr>
            <a:xfrm>
              <a:off x="641625" y="1945350"/>
              <a:ext cx="143625" cy="342825"/>
            </a:xfrm>
            <a:custGeom>
              <a:avLst/>
              <a:gdLst/>
              <a:ahLst/>
              <a:cxnLst/>
              <a:rect l="l" t="t" r="r" b="b"/>
              <a:pathLst>
                <a:path w="5745" h="13713" extrusionOk="0">
                  <a:moveTo>
                    <a:pt x="5461" y="0"/>
                  </a:moveTo>
                  <a:cubicBezTo>
                    <a:pt x="5348" y="0"/>
                    <a:pt x="5252" y="45"/>
                    <a:pt x="5228" y="163"/>
                  </a:cubicBezTo>
                  <a:lnTo>
                    <a:pt x="61" y="13354"/>
                  </a:lnTo>
                  <a:cubicBezTo>
                    <a:pt x="0" y="13506"/>
                    <a:pt x="61" y="13658"/>
                    <a:pt x="213" y="13689"/>
                  </a:cubicBezTo>
                  <a:cubicBezTo>
                    <a:pt x="252" y="13705"/>
                    <a:pt x="291" y="13712"/>
                    <a:pt x="329" y="13712"/>
                  </a:cubicBezTo>
                  <a:cubicBezTo>
                    <a:pt x="435" y="13712"/>
                    <a:pt x="525" y="13650"/>
                    <a:pt x="547" y="13537"/>
                  </a:cubicBezTo>
                  <a:lnTo>
                    <a:pt x="5715" y="345"/>
                  </a:lnTo>
                  <a:cubicBezTo>
                    <a:pt x="5745" y="193"/>
                    <a:pt x="5715" y="41"/>
                    <a:pt x="5563" y="11"/>
                  </a:cubicBezTo>
                  <a:cubicBezTo>
                    <a:pt x="5528" y="4"/>
                    <a:pt x="5494" y="0"/>
                    <a:pt x="5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11"/>
            <p:cNvSpPr/>
            <p:nvPr/>
          </p:nvSpPr>
          <p:spPr>
            <a:xfrm>
              <a:off x="706200" y="1971175"/>
              <a:ext cx="143650" cy="342075"/>
            </a:xfrm>
            <a:custGeom>
              <a:avLst/>
              <a:gdLst/>
              <a:ahLst/>
              <a:cxnLst/>
              <a:rect l="l" t="t" r="r" b="b"/>
              <a:pathLst>
                <a:path w="5746" h="13683" extrusionOk="0">
                  <a:moveTo>
                    <a:pt x="5462" y="1"/>
                  </a:moveTo>
                  <a:cubicBezTo>
                    <a:pt x="5349" y="1"/>
                    <a:pt x="5252" y="45"/>
                    <a:pt x="5229" y="163"/>
                  </a:cubicBezTo>
                  <a:lnTo>
                    <a:pt x="62" y="13325"/>
                  </a:lnTo>
                  <a:cubicBezTo>
                    <a:pt x="1" y="13477"/>
                    <a:pt x="62" y="13628"/>
                    <a:pt x="214" y="13659"/>
                  </a:cubicBezTo>
                  <a:cubicBezTo>
                    <a:pt x="238" y="13675"/>
                    <a:pt x="267" y="13683"/>
                    <a:pt x="298" y="13683"/>
                  </a:cubicBezTo>
                  <a:cubicBezTo>
                    <a:pt x="382" y="13683"/>
                    <a:pt x="481" y="13626"/>
                    <a:pt x="548" y="13537"/>
                  </a:cubicBezTo>
                  <a:lnTo>
                    <a:pt x="5715" y="346"/>
                  </a:lnTo>
                  <a:cubicBezTo>
                    <a:pt x="5746" y="194"/>
                    <a:pt x="5715" y="42"/>
                    <a:pt x="5563" y="11"/>
                  </a:cubicBezTo>
                  <a:cubicBezTo>
                    <a:pt x="5529" y="4"/>
                    <a:pt x="5495" y="1"/>
                    <a:pt x="54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11"/>
            <p:cNvSpPr/>
            <p:nvPr/>
          </p:nvSpPr>
          <p:spPr>
            <a:xfrm>
              <a:off x="770025" y="1995950"/>
              <a:ext cx="143650" cy="342800"/>
            </a:xfrm>
            <a:custGeom>
              <a:avLst/>
              <a:gdLst/>
              <a:ahLst/>
              <a:cxnLst/>
              <a:rect l="l" t="t" r="r" b="b"/>
              <a:pathLst>
                <a:path w="5746" h="13712" extrusionOk="0">
                  <a:moveTo>
                    <a:pt x="5447" y="0"/>
                  </a:moveTo>
                  <a:cubicBezTo>
                    <a:pt x="5339" y="0"/>
                    <a:pt x="5244" y="63"/>
                    <a:pt x="5199" y="175"/>
                  </a:cubicBezTo>
                  <a:lnTo>
                    <a:pt x="31" y="13337"/>
                  </a:lnTo>
                  <a:cubicBezTo>
                    <a:pt x="1" y="13489"/>
                    <a:pt x="31" y="13641"/>
                    <a:pt x="183" y="13701"/>
                  </a:cubicBezTo>
                  <a:cubicBezTo>
                    <a:pt x="218" y="13708"/>
                    <a:pt x="252" y="13712"/>
                    <a:pt x="285" y="13712"/>
                  </a:cubicBezTo>
                  <a:cubicBezTo>
                    <a:pt x="399" y="13712"/>
                    <a:pt x="501" y="13667"/>
                    <a:pt x="548" y="13549"/>
                  </a:cubicBezTo>
                  <a:lnTo>
                    <a:pt x="5715" y="358"/>
                  </a:lnTo>
                  <a:cubicBezTo>
                    <a:pt x="5746" y="206"/>
                    <a:pt x="5715" y="54"/>
                    <a:pt x="5563" y="23"/>
                  </a:cubicBezTo>
                  <a:cubicBezTo>
                    <a:pt x="5524" y="8"/>
                    <a:pt x="5485" y="0"/>
                    <a:pt x="54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11"/>
            <p:cNvSpPr/>
            <p:nvPr/>
          </p:nvSpPr>
          <p:spPr>
            <a:xfrm>
              <a:off x="834625" y="2020575"/>
              <a:ext cx="143650" cy="343150"/>
            </a:xfrm>
            <a:custGeom>
              <a:avLst/>
              <a:gdLst/>
              <a:ahLst/>
              <a:cxnLst/>
              <a:rect l="l" t="t" r="r" b="b"/>
              <a:pathLst>
                <a:path w="5746" h="13726" extrusionOk="0">
                  <a:moveTo>
                    <a:pt x="5458" y="0"/>
                  </a:moveTo>
                  <a:cubicBezTo>
                    <a:pt x="5337" y="0"/>
                    <a:pt x="5222" y="45"/>
                    <a:pt x="5198" y="163"/>
                  </a:cubicBezTo>
                  <a:lnTo>
                    <a:pt x="31" y="13355"/>
                  </a:lnTo>
                  <a:cubicBezTo>
                    <a:pt x="1" y="13507"/>
                    <a:pt x="31" y="13659"/>
                    <a:pt x="183" y="13689"/>
                  </a:cubicBezTo>
                  <a:cubicBezTo>
                    <a:pt x="216" y="13714"/>
                    <a:pt x="252" y="13725"/>
                    <a:pt x="288" y="13725"/>
                  </a:cubicBezTo>
                  <a:cubicBezTo>
                    <a:pt x="384" y="13725"/>
                    <a:pt x="482" y="13647"/>
                    <a:pt x="548" y="13537"/>
                  </a:cubicBezTo>
                  <a:lnTo>
                    <a:pt x="5715" y="345"/>
                  </a:lnTo>
                  <a:cubicBezTo>
                    <a:pt x="5745" y="193"/>
                    <a:pt x="5715" y="41"/>
                    <a:pt x="5563" y="11"/>
                  </a:cubicBezTo>
                  <a:cubicBezTo>
                    <a:pt x="5529" y="4"/>
                    <a:pt x="5493" y="0"/>
                    <a:pt x="5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11"/>
            <p:cNvSpPr/>
            <p:nvPr/>
          </p:nvSpPr>
          <p:spPr>
            <a:xfrm>
              <a:off x="898450" y="2046400"/>
              <a:ext cx="143650" cy="342525"/>
            </a:xfrm>
            <a:custGeom>
              <a:avLst/>
              <a:gdLst/>
              <a:ahLst/>
              <a:cxnLst/>
              <a:rect l="l" t="t" r="r" b="b"/>
              <a:pathLst>
                <a:path w="5746" h="13701" extrusionOk="0">
                  <a:moveTo>
                    <a:pt x="5432" y="1"/>
                  </a:moveTo>
                  <a:cubicBezTo>
                    <a:pt x="5319" y="1"/>
                    <a:pt x="5222" y="46"/>
                    <a:pt x="5199" y="163"/>
                  </a:cubicBezTo>
                  <a:lnTo>
                    <a:pt x="31" y="13355"/>
                  </a:lnTo>
                  <a:cubicBezTo>
                    <a:pt x="1" y="13507"/>
                    <a:pt x="31" y="13659"/>
                    <a:pt x="183" y="13689"/>
                  </a:cubicBezTo>
                  <a:cubicBezTo>
                    <a:pt x="217" y="13696"/>
                    <a:pt x="252" y="13700"/>
                    <a:pt x="284" y="13700"/>
                  </a:cubicBezTo>
                  <a:cubicBezTo>
                    <a:pt x="397" y="13700"/>
                    <a:pt x="494" y="13655"/>
                    <a:pt x="518" y="13537"/>
                  </a:cubicBezTo>
                  <a:lnTo>
                    <a:pt x="5685" y="346"/>
                  </a:lnTo>
                  <a:cubicBezTo>
                    <a:pt x="5746" y="194"/>
                    <a:pt x="5685" y="42"/>
                    <a:pt x="5533" y="11"/>
                  </a:cubicBezTo>
                  <a:cubicBezTo>
                    <a:pt x="5499" y="5"/>
                    <a:pt x="5465" y="1"/>
                    <a:pt x="5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111"/>
          <p:cNvGrpSpPr/>
          <p:nvPr/>
        </p:nvGrpSpPr>
        <p:grpSpPr>
          <a:xfrm>
            <a:off x="1113729" y="927410"/>
            <a:ext cx="943041" cy="964835"/>
            <a:chOff x="1258650" y="744800"/>
            <a:chExt cx="1386825" cy="1418875"/>
          </a:xfrm>
        </p:grpSpPr>
        <p:sp>
          <p:nvSpPr>
            <p:cNvPr id="4126" name="Google Shape;4126;p111"/>
            <p:cNvSpPr/>
            <p:nvPr/>
          </p:nvSpPr>
          <p:spPr>
            <a:xfrm>
              <a:off x="1258650" y="919000"/>
              <a:ext cx="1216600" cy="1243825"/>
            </a:xfrm>
            <a:custGeom>
              <a:avLst/>
              <a:gdLst/>
              <a:ahLst/>
              <a:cxnLst/>
              <a:rect l="l" t="t" r="r" b="b"/>
              <a:pathLst>
                <a:path w="48664" h="49753" extrusionOk="0">
                  <a:moveTo>
                    <a:pt x="39758" y="0"/>
                  </a:moveTo>
                  <a:lnTo>
                    <a:pt x="2311" y="39454"/>
                  </a:lnTo>
                  <a:cubicBezTo>
                    <a:pt x="0" y="41855"/>
                    <a:pt x="92" y="45746"/>
                    <a:pt x="2523" y="48056"/>
                  </a:cubicBezTo>
                  <a:cubicBezTo>
                    <a:pt x="3730" y="49189"/>
                    <a:pt x="5258" y="49752"/>
                    <a:pt x="6781" y="49752"/>
                  </a:cubicBezTo>
                  <a:cubicBezTo>
                    <a:pt x="8405" y="49752"/>
                    <a:pt x="10024" y="49113"/>
                    <a:pt x="11247" y="47843"/>
                  </a:cubicBezTo>
                  <a:lnTo>
                    <a:pt x="48664" y="8450"/>
                  </a:lnTo>
                  <a:lnTo>
                    <a:pt x="397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11"/>
            <p:cNvSpPr/>
            <p:nvPr/>
          </p:nvSpPr>
          <p:spPr>
            <a:xfrm>
              <a:off x="1267775" y="919750"/>
              <a:ext cx="1207475" cy="1242575"/>
            </a:xfrm>
            <a:custGeom>
              <a:avLst/>
              <a:gdLst/>
              <a:ahLst/>
              <a:cxnLst/>
              <a:rect l="l" t="t" r="r" b="b"/>
              <a:pathLst>
                <a:path w="48299" h="49703" extrusionOk="0">
                  <a:moveTo>
                    <a:pt x="39454" y="1"/>
                  </a:moveTo>
                  <a:lnTo>
                    <a:pt x="31551" y="8268"/>
                  </a:lnTo>
                  <a:lnTo>
                    <a:pt x="36931" y="13375"/>
                  </a:lnTo>
                  <a:cubicBezTo>
                    <a:pt x="37660" y="14074"/>
                    <a:pt x="37691" y="15199"/>
                    <a:pt x="37022" y="15928"/>
                  </a:cubicBezTo>
                  <a:lnTo>
                    <a:pt x="10456" y="43892"/>
                  </a:lnTo>
                  <a:cubicBezTo>
                    <a:pt x="9224" y="45200"/>
                    <a:pt x="7518" y="45917"/>
                    <a:pt x="5797" y="45917"/>
                  </a:cubicBezTo>
                  <a:cubicBezTo>
                    <a:pt x="4759" y="45917"/>
                    <a:pt x="3715" y="45657"/>
                    <a:pt x="2766" y="45108"/>
                  </a:cubicBezTo>
                  <a:cubicBezTo>
                    <a:pt x="1672" y="44470"/>
                    <a:pt x="882" y="43558"/>
                    <a:pt x="365" y="42524"/>
                  </a:cubicBezTo>
                  <a:lnTo>
                    <a:pt x="365" y="42524"/>
                  </a:lnTo>
                  <a:cubicBezTo>
                    <a:pt x="0" y="44530"/>
                    <a:pt x="669" y="46719"/>
                    <a:pt x="2310" y="48178"/>
                  </a:cubicBezTo>
                  <a:cubicBezTo>
                    <a:pt x="3466" y="49208"/>
                    <a:pt x="4895" y="49702"/>
                    <a:pt x="6327" y="49702"/>
                  </a:cubicBezTo>
                  <a:cubicBezTo>
                    <a:pt x="8022" y="49702"/>
                    <a:pt x="9721" y="49010"/>
                    <a:pt x="10973" y="47691"/>
                  </a:cubicBezTo>
                  <a:lnTo>
                    <a:pt x="40426" y="16688"/>
                  </a:lnTo>
                  <a:lnTo>
                    <a:pt x="48299" y="8390"/>
                  </a:lnTo>
                  <a:lnTo>
                    <a:pt x="46141" y="6353"/>
                  </a:lnTo>
                  <a:lnTo>
                    <a:pt x="39454" y="1"/>
                  </a:ln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11"/>
            <p:cNvSpPr/>
            <p:nvPr/>
          </p:nvSpPr>
          <p:spPr>
            <a:xfrm>
              <a:off x="1259400" y="1263225"/>
              <a:ext cx="889875" cy="900450"/>
            </a:xfrm>
            <a:custGeom>
              <a:avLst/>
              <a:gdLst/>
              <a:ahLst/>
              <a:cxnLst/>
              <a:rect l="l" t="t" r="r" b="b"/>
              <a:pathLst>
                <a:path w="35595" h="36018" extrusionOk="0">
                  <a:moveTo>
                    <a:pt x="26658" y="1"/>
                  </a:moveTo>
                  <a:lnTo>
                    <a:pt x="2311" y="25685"/>
                  </a:lnTo>
                  <a:cubicBezTo>
                    <a:pt x="1" y="28147"/>
                    <a:pt x="62" y="31977"/>
                    <a:pt x="2524" y="34348"/>
                  </a:cubicBezTo>
                  <a:cubicBezTo>
                    <a:pt x="3726" y="35462"/>
                    <a:pt x="5240" y="36018"/>
                    <a:pt x="6751" y="36018"/>
                  </a:cubicBezTo>
                  <a:cubicBezTo>
                    <a:pt x="8372" y="36018"/>
                    <a:pt x="9990" y="35379"/>
                    <a:pt x="11217" y="34104"/>
                  </a:cubicBezTo>
                  <a:lnTo>
                    <a:pt x="35594" y="8451"/>
                  </a:lnTo>
                  <a:lnTo>
                    <a:pt x="2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11"/>
            <p:cNvSpPr/>
            <p:nvPr/>
          </p:nvSpPr>
          <p:spPr>
            <a:xfrm>
              <a:off x="1275375" y="1421275"/>
              <a:ext cx="873900" cy="740500"/>
            </a:xfrm>
            <a:custGeom>
              <a:avLst/>
              <a:gdLst/>
              <a:ahLst/>
              <a:cxnLst/>
              <a:rect l="l" t="t" r="r" b="b"/>
              <a:pathLst>
                <a:path w="34956" h="29620" extrusionOk="0">
                  <a:moveTo>
                    <a:pt x="32797" y="1"/>
                  </a:moveTo>
                  <a:lnTo>
                    <a:pt x="10000" y="23983"/>
                  </a:lnTo>
                  <a:cubicBezTo>
                    <a:pt x="8809" y="25253"/>
                    <a:pt x="7197" y="25892"/>
                    <a:pt x="5577" y="25892"/>
                  </a:cubicBezTo>
                  <a:cubicBezTo>
                    <a:pt x="4057" y="25892"/>
                    <a:pt x="2530" y="25329"/>
                    <a:pt x="1338" y="24196"/>
                  </a:cubicBezTo>
                  <a:cubicBezTo>
                    <a:pt x="790" y="23709"/>
                    <a:pt x="395" y="23102"/>
                    <a:pt x="91" y="22463"/>
                  </a:cubicBezTo>
                  <a:cubicBezTo>
                    <a:pt x="31" y="22676"/>
                    <a:pt x="0" y="22950"/>
                    <a:pt x="0" y="23193"/>
                  </a:cubicBezTo>
                  <a:lnTo>
                    <a:pt x="0" y="23861"/>
                  </a:lnTo>
                  <a:lnTo>
                    <a:pt x="0" y="24013"/>
                  </a:lnTo>
                  <a:cubicBezTo>
                    <a:pt x="0" y="24226"/>
                    <a:pt x="31" y="24409"/>
                    <a:pt x="91" y="24591"/>
                  </a:cubicBezTo>
                  <a:cubicBezTo>
                    <a:pt x="91" y="24621"/>
                    <a:pt x="91" y="24712"/>
                    <a:pt x="122" y="24743"/>
                  </a:cubicBezTo>
                  <a:cubicBezTo>
                    <a:pt x="152" y="24986"/>
                    <a:pt x="243" y="25199"/>
                    <a:pt x="274" y="25381"/>
                  </a:cubicBezTo>
                  <a:cubicBezTo>
                    <a:pt x="334" y="25624"/>
                    <a:pt x="426" y="25837"/>
                    <a:pt x="547" y="26050"/>
                  </a:cubicBezTo>
                  <a:cubicBezTo>
                    <a:pt x="578" y="26080"/>
                    <a:pt x="578" y="26141"/>
                    <a:pt x="608" y="26202"/>
                  </a:cubicBezTo>
                  <a:cubicBezTo>
                    <a:pt x="699" y="26354"/>
                    <a:pt x="760" y="26506"/>
                    <a:pt x="882" y="26658"/>
                  </a:cubicBezTo>
                  <a:cubicBezTo>
                    <a:pt x="912" y="26719"/>
                    <a:pt x="942" y="26749"/>
                    <a:pt x="1003" y="26840"/>
                  </a:cubicBezTo>
                  <a:cubicBezTo>
                    <a:pt x="1064" y="26992"/>
                    <a:pt x="1186" y="27083"/>
                    <a:pt x="1307" y="27266"/>
                  </a:cubicBezTo>
                  <a:cubicBezTo>
                    <a:pt x="1338" y="27296"/>
                    <a:pt x="1368" y="27357"/>
                    <a:pt x="1398" y="27418"/>
                  </a:cubicBezTo>
                  <a:cubicBezTo>
                    <a:pt x="1550" y="27600"/>
                    <a:pt x="1702" y="27782"/>
                    <a:pt x="1915" y="27934"/>
                  </a:cubicBezTo>
                  <a:cubicBezTo>
                    <a:pt x="3111" y="29056"/>
                    <a:pt x="4629" y="29619"/>
                    <a:pt x="6146" y="29619"/>
                  </a:cubicBezTo>
                  <a:cubicBezTo>
                    <a:pt x="7753" y="29619"/>
                    <a:pt x="9358" y="28988"/>
                    <a:pt x="10578" y="27722"/>
                  </a:cubicBezTo>
                  <a:lnTo>
                    <a:pt x="34955" y="2068"/>
                  </a:lnTo>
                  <a:lnTo>
                    <a:pt x="327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11"/>
            <p:cNvSpPr/>
            <p:nvPr/>
          </p:nvSpPr>
          <p:spPr>
            <a:xfrm>
              <a:off x="1434950" y="1130250"/>
              <a:ext cx="705200" cy="747750"/>
            </a:xfrm>
            <a:custGeom>
              <a:avLst/>
              <a:gdLst/>
              <a:ahLst/>
              <a:cxnLst/>
              <a:rect l="l" t="t" r="r" b="b"/>
              <a:pathLst>
                <a:path w="28208" h="29910" extrusionOk="0">
                  <a:moveTo>
                    <a:pt x="28207" y="0"/>
                  </a:moveTo>
                  <a:cubicBezTo>
                    <a:pt x="25624" y="2280"/>
                    <a:pt x="23131" y="4620"/>
                    <a:pt x="20700" y="7052"/>
                  </a:cubicBezTo>
                  <a:cubicBezTo>
                    <a:pt x="19484" y="8238"/>
                    <a:pt x="18298" y="9484"/>
                    <a:pt x="17083" y="10700"/>
                  </a:cubicBezTo>
                  <a:lnTo>
                    <a:pt x="13526" y="14438"/>
                  </a:lnTo>
                  <a:lnTo>
                    <a:pt x="10031" y="18177"/>
                  </a:lnTo>
                  <a:cubicBezTo>
                    <a:pt x="8876" y="19484"/>
                    <a:pt x="7751" y="20730"/>
                    <a:pt x="6596" y="22037"/>
                  </a:cubicBezTo>
                  <a:cubicBezTo>
                    <a:pt x="4377" y="24590"/>
                    <a:pt x="2128" y="27235"/>
                    <a:pt x="0" y="29910"/>
                  </a:cubicBezTo>
                  <a:cubicBezTo>
                    <a:pt x="2584" y="27630"/>
                    <a:pt x="5046" y="25289"/>
                    <a:pt x="7478" y="22858"/>
                  </a:cubicBezTo>
                  <a:cubicBezTo>
                    <a:pt x="8693" y="21672"/>
                    <a:pt x="9879" y="20426"/>
                    <a:pt x="11095" y="19210"/>
                  </a:cubicBezTo>
                  <a:lnTo>
                    <a:pt x="14681" y="15502"/>
                  </a:lnTo>
                  <a:lnTo>
                    <a:pt x="18177" y="11733"/>
                  </a:lnTo>
                  <a:cubicBezTo>
                    <a:pt x="19302" y="10426"/>
                    <a:pt x="20457" y="9180"/>
                    <a:pt x="21581" y="7903"/>
                  </a:cubicBezTo>
                  <a:cubicBezTo>
                    <a:pt x="23830" y="5320"/>
                    <a:pt x="26080" y="2675"/>
                    <a:pt x="28207"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11"/>
            <p:cNvSpPr/>
            <p:nvPr/>
          </p:nvSpPr>
          <p:spPr>
            <a:xfrm>
              <a:off x="2071725" y="744800"/>
              <a:ext cx="573750" cy="569275"/>
            </a:xfrm>
            <a:custGeom>
              <a:avLst/>
              <a:gdLst/>
              <a:ahLst/>
              <a:cxnLst/>
              <a:rect l="l" t="t" r="r" b="b"/>
              <a:pathLst>
                <a:path w="22950" h="22771" extrusionOk="0">
                  <a:moveTo>
                    <a:pt x="10924" y="0"/>
                  </a:moveTo>
                  <a:cubicBezTo>
                    <a:pt x="10700" y="0"/>
                    <a:pt x="10487" y="84"/>
                    <a:pt x="10335" y="251"/>
                  </a:cubicBezTo>
                  <a:lnTo>
                    <a:pt x="335" y="10768"/>
                  </a:lnTo>
                  <a:cubicBezTo>
                    <a:pt x="1" y="11163"/>
                    <a:pt x="1" y="11710"/>
                    <a:pt x="366" y="12075"/>
                  </a:cubicBezTo>
                  <a:lnTo>
                    <a:pt x="11308" y="22501"/>
                  </a:lnTo>
                  <a:cubicBezTo>
                    <a:pt x="11502" y="22679"/>
                    <a:pt x="11732" y="22770"/>
                    <a:pt x="11959" y="22770"/>
                  </a:cubicBezTo>
                  <a:cubicBezTo>
                    <a:pt x="12196" y="22770"/>
                    <a:pt x="12429" y="22672"/>
                    <a:pt x="12615" y="22470"/>
                  </a:cubicBezTo>
                  <a:lnTo>
                    <a:pt x="22585" y="11953"/>
                  </a:lnTo>
                  <a:cubicBezTo>
                    <a:pt x="22950" y="11558"/>
                    <a:pt x="22950" y="11011"/>
                    <a:pt x="22554" y="10646"/>
                  </a:cubicBezTo>
                  <a:lnTo>
                    <a:pt x="11582" y="251"/>
                  </a:lnTo>
                  <a:cubicBezTo>
                    <a:pt x="11384" y="84"/>
                    <a:pt x="11148" y="0"/>
                    <a:pt x="109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11"/>
            <p:cNvSpPr/>
            <p:nvPr/>
          </p:nvSpPr>
          <p:spPr>
            <a:xfrm>
              <a:off x="2073250" y="904550"/>
              <a:ext cx="567675" cy="405075"/>
            </a:xfrm>
            <a:custGeom>
              <a:avLst/>
              <a:gdLst/>
              <a:ahLst/>
              <a:cxnLst/>
              <a:rect l="l" t="t" r="r" b="b"/>
              <a:pathLst>
                <a:path w="22707" h="16203" extrusionOk="0">
                  <a:moveTo>
                    <a:pt x="17964" y="1"/>
                  </a:moveTo>
                  <a:lnTo>
                    <a:pt x="8694" y="9788"/>
                  </a:lnTo>
                  <a:cubicBezTo>
                    <a:pt x="8462" y="10035"/>
                    <a:pt x="8144" y="10157"/>
                    <a:pt x="7824" y="10157"/>
                  </a:cubicBezTo>
                  <a:cubicBezTo>
                    <a:pt x="7513" y="10157"/>
                    <a:pt x="7200" y="10043"/>
                    <a:pt x="6961" y="9819"/>
                  </a:cubicBezTo>
                  <a:lnTo>
                    <a:pt x="730" y="3892"/>
                  </a:lnTo>
                  <a:lnTo>
                    <a:pt x="457" y="4165"/>
                  </a:lnTo>
                  <a:cubicBezTo>
                    <a:pt x="1" y="4651"/>
                    <a:pt x="31" y="5442"/>
                    <a:pt x="548" y="5898"/>
                  </a:cubicBezTo>
                  <a:lnTo>
                    <a:pt x="11034" y="15867"/>
                  </a:lnTo>
                  <a:cubicBezTo>
                    <a:pt x="11270" y="16088"/>
                    <a:pt x="11577" y="16202"/>
                    <a:pt x="11882" y="16202"/>
                  </a:cubicBezTo>
                  <a:cubicBezTo>
                    <a:pt x="12208" y="16202"/>
                    <a:pt x="12532" y="16073"/>
                    <a:pt x="12767" y="15807"/>
                  </a:cubicBezTo>
                  <a:lnTo>
                    <a:pt x="22281" y="5776"/>
                  </a:lnTo>
                  <a:cubicBezTo>
                    <a:pt x="22706" y="5290"/>
                    <a:pt x="22706" y="4499"/>
                    <a:pt x="22220" y="4043"/>
                  </a:cubicBezTo>
                  <a:lnTo>
                    <a:pt x="179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11"/>
            <p:cNvSpPr/>
            <p:nvPr/>
          </p:nvSpPr>
          <p:spPr>
            <a:xfrm>
              <a:off x="2103650" y="775375"/>
              <a:ext cx="258375" cy="269700"/>
            </a:xfrm>
            <a:custGeom>
              <a:avLst/>
              <a:gdLst/>
              <a:ahLst/>
              <a:cxnLst/>
              <a:rect l="l" t="t" r="r" b="b"/>
              <a:pathLst>
                <a:path w="10335" h="10788" extrusionOk="0">
                  <a:moveTo>
                    <a:pt x="10042" y="1"/>
                  </a:moveTo>
                  <a:cubicBezTo>
                    <a:pt x="9978" y="1"/>
                    <a:pt x="9909" y="31"/>
                    <a:pt x="9849" y="92"/>
                  </a:cubicBezTo>
                  <a:lnTo>
                    <a:pt x="122" y="10335"/>
                  </a:lnTo>
                  <a:cubicBezTo>
                    <a:pt x="0" y="10457"/>
                    <a:pt x="31" y="10609"/>
                    <a:pt x="122" y="10730"/>
                  </a:cubicBezTo>
                  <a:cubicBezTo>
                    <a:pt x="177" y="10771"/>
                    <a:pt x="238" y="10788"/>
                    <a:pt x="297" y="10788"/>
                  </a:cubicBezTo>
                  <a:cubicBezTo>
                    <a:pt x="368" y="10788"/>
                    <a:pt x="437" y="10764"/>
                    <a:pt x="487" y="10730"/>
                  </a:cubicBezTo>
                  <a:lnTo>
                    <a:pt x="10213" y="457"/>
                  </a:lnTo>
                  <a:cubicBezTo>
                    <a:pt x="10335" y="365"/>
                    <a:pt x="10335" y="153"/>
                    <a:pt x="10213" y="92"/>
                  </a:cubicBezTo>
                  <a:cubicBezTo>
                    <a:pt x="10168" y="31"/>
                    <a:pt x="10107" y="1"/>
                    <a:pt x="10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11"/>
            <p:cNvSpPr/>
            <p:nvPr/>
          </p:nvSpPr>
          <p:spPr>
            <a:xfrm>
              <a:off x="2153800" y="823325"/>
              <a:ext cx="257625" cy="269425"/>
            </a:xfrm>
            <a:custGeom>
              <a:avLst/>
              <a:gdLst/>
              <a:ahLst/>
              <a:cxnLst/>
              <a:rect l="l" t="t" r="r" b="b"/>
              <a:pathLst>
                <a:path w="10305" h="10777" extrusionOk="0">
                  <a:moveTo>
                    <a:pt x="10066" y="1"/>
                  </a:moveTo>
                  <a:cubicBezTo>
                    <a:pt x="9991" y="1"/>
                    <a:pt x="9915" y="25"/>
                    <a:pt x="9849" y="58"/>
                  </a:cubicBezTo>
                  <a:lnTo>
                    <a:pt x="122" y="10332"/>
                  </a:lnTo>
                  <a:cubicBezTo>
                    <a:pt x="1" y="10423"/>
                    <a:pt x="61" y="10606"/>
                    <a:pt x="122" y="10697"/>
                  </a:cubicBezTo>
                  <a:cubicBezTo>
                    <a:pt x="179" y="10753"/>
                    <a:pt x="242" y="10777"/>
                    <a:pt x="305" y="10777"/>
                  </a:cubicBezTo>
                  <a:cubicBezTo>
                    <a:pt x="378" y="10777"/>
                    <a:pt x="452" y="10746"/>
                    <a:pt x="517" y="10697"/>
                  </a:cubicBezTo>
                  <a:lnTo>
                    <a:pt x="10244" y="453"/>
                  </a:lnTo>
                  <a:cubicBezTo>
                    <a:pt x="10305" y="332"/>
                    <a:pt x="10305" y="150"/>
                    <a:pt x="10244" y="58"/>
                  </a:cubicBezTo>
                  <a:cubicBezTo>
                    <a:pt x="10189" y="17"/>
                    <a:pt x="10128" y="1"/>
                    <a:pt x="10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11"/>
            <p:cNvSpPr/>
            <p:nvPr/>
          </p:nvSpPr>
          <p:spPr>
            <a:xfrm>
              <a:off x="2203200" y="870650"/>
              <a:ext cx="258375" cy="269425"/>
            </a:xfrm>
            <a:custGeom>
              <a:avLst/>
              <a:gdLst/>
              <a:ahLst/>
              <a:cxnLst/>
              <a:rect l="l" t="t" r="r" b="b"/>
              <a:pathLst>
                <a:path w="10335" h="10777" extrusionOk="0">
                  <a:moveTo>
                    <a:pt x="10061" y="0"/>
                  </a:moveTo>
                  <a:cubicBezTo>
                    <a:pt x="9987" y="0"/>
                    <a:pt x="9914" y="31"/>
                    <a:pt x="9848" y="80"/>
                  </a:cubicBezTo>
                  <a:lnTo>
                    <a:pt x="122" y="10324"/>
                  </a:lnTo>
                  <a:cubicBezTo>
                    <a:pt x="0" y="10445"/>
                    <a:pt x="61" y="10597"/>
                    <a:pt x="122" y="10719"/>
                  </a:cubicBezTo>
                  <a:cubicBezTo>
                    <a:pt x="177" y="10760"/>
                    <a:pt x="238" y="10776"/>
                    <a:pt x="300" y="10776"/>
                  </a:cubicBezTo>
                  <a:cubicBezTo>
                    <a:pt x="374" y="10776"/>
                    <a:pt x="450" y="10752"/>
                    <a:pt x="517" y="10719"/>
                  </a:cubicBezTo>
                  <a:lnTo>
                    <a:pt x="10244" y="445"/>
                  </a:lnTo>
                  <a:cubicBezTo>
                    <a:pt x="10335" y="354"/>
                    <a:pt x="10335" y="141"/>
                    <a:pt x="10244" y="80"/>
                  </a:cubicBezTo>
                  <a:cubicBezTo>
                    <a:pt x="10187" y="24"/>
                    <a:pt x="10124" y="0"/>
                    <a:pt x="100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11"/>
            <p:cNvSpPr/>
            <p:nvPr/>
          </p:nvSpPr>
          <p:spPr>
            <a:xfrm>
              <a:off x="2254100" y="918325"/>
              <a:ext cx="258400" cy="269425"/>
            </a:xfrm>
            <a:custGeom>
              <a:avLst/>
              <a:gdLst/>
              <a:ahLst/>
              <a:cxnLst/>
              <a:rect l="l" t="t" r="r" b="b"/>
              <a:pathLst>
                <a:path w="10336" h="10777" extrusionOk="0">
                  <a:moveTo>
                    <a:pt x="10036" y="0"/>
                  </a:moveTo>
                  <a:cubicBezTo>
                    <a:pt x="9961" y="0"/>
                    <a:pt x="9885" y="24"/>
                    <a:pt x="9819" y="58"/>
                  </a:cubicBezTo>
                  <a:lnTo>
                    <a:pt x="92" y="10331"/>
                  </a:lnTo>
                  <a:cubicBezTo>
                    <a:pt x="1" y="10423"/>
                    <a:pt x="31" y="10605"/>
                    <a:pt x="92" y="10696"/>
                  </a:cubicBezTo>
                  <a:cubicBezTo>
                    <a:pt x="149" y="10753"/>
                    <a:pt x="212" y="10776"/>
                    <a:pt x="275" y="10776"/>
                  </a:cubicBezTo>
                  <a:cubicBezTo>
                    <a:pt x="348" y="10776"/>
                    <a:pt x="422" y="10745"/>
                    <a:pt x="487" y="10696"/>
                  </a:cubicBezTo>
                  <a:lnTo>
                    <a:pt x="10214" y="453"/>
                  </a:lnTo>
                  <a:cubicBezTo>
                    <a:pt x="10335" y="301"/>
                    <a:pt x="10275" y="149"/>
                    <a:pt x="10214" y="58"/>
                  </a:cubicBezTo>
                  <a:cubicBezTo>
                    <a:pt x="10159" y="17"/>
                    <a:pt x="10098" y="0"/>
                    <a:pt x="10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11"/>
            <p:cNvSpPr/>
            <p:nvPr/>
          </p:nvSpPr>
          <p:spPr>
            <a:xfrm>
              <a:off x="2303500" y="964875"/>
              <a:ext cx="258400" cy="269425"/>
            </a:xfrm>
            <a:custGeom>
              <a:avLst/>
              <a:gdLst/>
              <a:ahLst/>
              <a:cxnLst/>
              <a:rect l="l" t="t" r="r" b="b"/>
              <a:pathLst>
                <a:path w="10336" h="10777" extrusionOk="0">
                  <a:moveTo>
                    <a:pt x="10030" y="0"/>
                  </a:moveTo>
                  <a:cubicBezTo>
                    <a:pt x="9957" y="0"/>
                    <a:pt x="9883" y="32"/>
                    <a:pt x="9818" y="80"/>
                  </a:cubicBezTo>
                  <a:lnTo>
                    <a:pt x="92" y="10324"/>
                  </a:lnTo>
                  <a:cubicBezTo>
                    <a:pt x="1" y="10445"/>
                    <a:pt x="31" y="10597"/>
                    <a:pt x="92" y="10719"/>
                  </a:cubicBezTo>
                  <a:cubicBezTo>
                    <a:pt x="147" y="10760"/>
                    <a:pt x="208" y="10776"/>
                    <a:pt x="269" y="10776"/>
                  </a:cubicBezTo>
                  <a:cubicBezTo>
                    <a:pt x="344" y="10776"/>
                    <a:pt x="420" y="10752"/>
                    <a:pt x="487" y="10719"/>
                  </a:cubicBezTo>
                  <a:lnTo>
                    <a:pt x="10213" y="445"/>
                  </a:lnTo>
                  <a:cubicBezTo>
                    <a:pt x="10335" y="323"/>
                    <a:pt x="10335" y="171"/>
                    <a:pt x="10213" y="80"/>
                  </a:cubicBezTo>
                  <a:cubicBezTo>
                    <a:pt x="10157" y="24"/>
                    <a:pt x="10094" y="0"/>
                    <a:pt x="10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11"/>
            <p:cNvSpPr/>
            <p:nvPr/>
          </p:nvSpPr>
          <p:spPr>
            <a:xfrm>
              <a:off x="2353650" y="1011700"/>
              <a:ext cx="258400" cy="270275"/>
            </a:xfrm>
            <a:custGeom>
              <a:avLst/>
              <a:gdLst/>
              <a:ahLst/>
              <a:cxnLst/>
              <a:rect l="l" t="t" r="r" b="b"/>
              <a:pathLst>
                <a:path w="10336" h="10811" extrusionOk="0">
                  <a:moveTo>
                    <a:pt x="10020" y="1"/>
                  </a:moveTo>
                  <a:cubicBezTo>
                    <a:pt x="9955" y="1"/>
                    <a:pt x="9894" y="31"/>
                    <a:pt x="9849" y="92"/>
                  </a:cubicBezTo>
                  <a:lnTo>
                    <a:pt x="122" y="10366"/>
                  </a:lnTo>
                  <a:cubicBezTo>
                    <a:pt x="1" y="10457"/>
                    <a:pt x="31" y="10609"/>
                    <a:pt x="122" y="10730"/>
                  </a:cubicBezTo>
                  <a:cubicBezTo>
                    <a:pt x="165" y="10787"/>
                    <a:pt x="220" y="10810"/>
                    <a:pt x="280" y="10810"/>
                  </a:cubicBezTo>
                  <a:cubicBezTo>
                    <a:pt x="348" y="10810"/>
                    <a:pt x="422" y="10779"/>
                    <a:pt x="487" y="10730"/>
                  </a:cubicBezTo>
                  <a:lnTo>
                    <a:pt x="10214" y="487"/>
                  </a:lnTo>
                  <a:cubicBezTo>
                    <a:pt x="10335" y="365"/>
                    <a:pt x="10335" y="213"/>
                    <a:pt x="10214" y="92"/>
                  </a:cubicBezTo>
                  <a:cubicBezTo>
                    <a:pt x="10153" y="31"/>
                    <a:pt x="10084" y="1"/>
                    <a:pt x="10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111"/>
          <p:cNvGrpSpPr/>
          <p:nvPr/>
        </p:nvGrpSpPr>
        <p:grpSpPr>
          <a:xfrm>
            <a:off x="6767459" y="2993871"/>
            <a:ext cx="1386859" cy="1793123"/>
            <a:chOff x="5485925" y="2536800"/>
            <a:chExt cx="1705225" cy="2204750"/>
          </a:xfrm>
        </p:grpSpPr>
        <p:sp>
          <p:nvSpPr>
            <p:cNvPr id="4140" name="Google Shape;4140;p111"/>
            <p:cNvSpPr/>
            <p:nvPr/>
          </p:nvSpPr>
          <p:spPr>
            <a:xfrm>
              <a:off x="5485925" y="2781475"/>
              <a:ext cx="1580600" cy="1959300"/>
            </a:xfrm>
            <a:custGeom>
              <a:avLst/>
              <a:gdLst/>
              <a:ahLst/>
              <a:cxnLst/>
              <a:rect l="l" t="t" r="r" b="b"/>
              <a:pathLst>
                <a:path w="63224" h="78372" extrusionOk="0">
                  <a:moveTo>
                    <a:pt x="44226" y="1"/>
                  </a:moveTo>
                  <a:lnTo>
                    <a:pt x="43284" y="1794"/>
                  </a:lnTo>
                  <a:cubicBezTo>
                    <a:pt x="41947" y="4256"/>
                    <a:pt x="39424" y="5776"/>
                    <a:pt x="36628" y="5807"/>
                  </a:cubicBezTo>
                  <a:lnTo>
                    <a:pt x="33041" y="5867"/>
                  </a:lnTo>
                  <a:cubicBezTo>
                    <a:pt x="30244" y="5898"/>
                    <a:pt x="27722" y="7448"/>
                    <a:pt x="26384" y="9880"/>
                  </a:cubicBezTo>
                  <a:lnTo>
                    <a:pt x="1733" y="55868"/>
                  </a:lnTo>
                  <a:cubicBezTo>
                    <a:pt x="1" y="59029"/>
                    <a:pt x="1217" y="62981"/>
                    <a:pt x="4378" y="64683"/>
                  </a:cubicBezTo>
                  <a:lnTo>
                    <a:pt x="28421" y="77601"/>
                  </a:lnTo>
                  <a:cubicBezTo>
                    <a:pt x="29393" y="78124"/>
                    <a:pt x="30439" y="78372"/>
                    <a:pt x="31472" y="78372"/>
                  </a:cubicBezTo>
                  <a:cubicBezTo>
                    <a:pt x="33799" y="78372"/>
                    <a:pt x="36057" y="77115"/>
                    <a:pt x="37235" y="74926"/>
                  </a:cubicBezTo>
                  <a:lnTo>
                    <a:pt x="61917" y="29029"/>
                  </a:lnTo>
                  <a:cubicBezTo>
                    <a:pt x="63224" y="26567"/>
                    <a:pt x="63133" y="23588"/>
                    <a:pt x="61613" y="21247"/>
                  </a:cubicBezTo>
                  <a:lnTo>
                    <a:pt x="59668" y="18208"/>
                  </a:lnTo>
                  <a:cubicBezTo>
                    <a:pt x="58148" y="15867"/>
                    <a:pt x="58026" y="12889"/>
                    <a:pt x="59364" y="10427"/>
                  </a:cubicBezTo>
                  <a:lnTo>
                    <a:pt x="60306" y="8664"/>
                  </a:lnTo>
                  <a:lnTo>
                    <a:pt x="44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11"/>
            <p:cNvSpPr/>
            <p:nvPr/>
          </p:nvSpPr>
          <p:spPr>
            <a:xfrm>
              <a:off x="5528475" y="3021600"/>
              <a:ext cx="1509950" cy="1635325"/>
            </a:xfrm>
            <a:custGeom>
              <a:avLst/>
              <a:gdLst/>
              <a:ahLst/>
              <a:cxnLst/>
              <a:rect l="l" t="t" r="r" b="b"/>
              <a:pathLst>
                <a:path w="60398" h="65413" extrusionOk="0">
                  <a:moveTo>
                    <a:pt x="24865" y="1"/>
                  </a:moveTo>
                  <a:lnTo>
                    <a:pt x="1" y="46324"/>
                  </a:lnTo>
                  <a:lnTo>
                    <a:pt x="35503" y="65412"/>
                  </a:lnTo>
                  <a:lnTo>
                    <a:pt x="60397" y="19059"/>
                  </a:lnTo>
                  <a:lnTo>
                    <a:pt x="24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11"/>
            <p:cNvSpPr/>
            <p:nvPr/>
          </p:nvSpPr>
          <p:spPr>
            <a:xfrm>
              <a:off x="6088525" y="3021600"/>
              <a:ext cx="949900" cy="592000"/>
            </a:xfrm>
            <a:custGeom>
              <a:avLst/>
              <a:gdLst/>
              <a:ahLst/>
              <a:cxnLst/>
              <a:rect l="l" t="t" r="r" b="b"/>
              <a:pathLst>
                <a:path w="37996" h="23680" extrusionOk="0">
                  <a:moveTo>
                    <a:pt x="2493" y="1"/>
                  </a:moveTo>
                  <a:lnTo>
                    <a:pt x="1" y="4621"/>
                  </a:lnTo>
                  <a:lnTo>
                    <a:pt x="35533" y="23679"/>
                  </a:lnTo>
                  <a:lnTo>
                    <a:pt x="37995" y="19059"/>
                  </a:lnTo>
                  <a:lnTo>
                    <a:pt x="24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11"/>
            <p:cNvSpPr/>
            <p:nvPr/>
          </p:nvSpPr>
          <p:spPr>
            <a:xfrm>
              <a:off x="5527725" y="4063425"/>
              <a:ext cx="949900" cy="591975"/>
            </a:xfrm>
            <a:custGeom>
              <a:avLst/>
              <a:gdLst/>
              <a:ahLst/>
              <a:cxnLst/>
              <a:rect l="l" t="t" r="r" b="b"/>
              <a:pathLst>
                <a:path w="37996" h="23679" extrusionOk="0">
                  <a:moveTo>
                    <a:pt x="2463" y="0"/>
                  </a:moveTo>
                  <a:lnTo>
                    <a:pt x="0" y="4620"/>
                  </a:lnTo>
                  <a:lnTo>
                    <a:pt x="35503" y="23678"/>
                  </a:lnTo>
                  <a:lnTo>
                    <a:pt x="37995" y="19058"/>
                  </a:lnTo>
                  <a:lnTo>
                    <a:pt x="24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11"/>
            <p:cNvSpPr/>
            <p:nvPr/>
          </p:nvSpPr>
          <p:spPr>
            <a:xfrm>
              <a:off x="5593075" y="2921300"/>
              <a:ext cx="1473450" cy="1820250"/>
            </a:xfrm>
            <a:custGeom>
              <a:avLst/>
              <a:gdLst/>
              <a:ahLst/>
              <a:cxnLst/>
              <a:rect l="l" t="t" r="r" b="b"/>
              <a:pathLst>
                <a:path w="58938" h="72810" extrusionOk="0">
                  <a:moveTo>
                    <a:pt x="1" y="59090"/>
                  </a:moveTo>
                  <a:lnTo>
                    <a:pt x="18360" y="68938"/>
                  </a:lnTo>
                  <a:cubicBezTo>
                    <a:pt x="18412" y="68966"/>
                    <a:pt x="18466" y="68994"/>
                    <a:pt x="18519" y="69021"/>
                  </a:cubicBezTo>
                  <a:lnTo>
                    <a:pt x="18519" y="69021"/>
                  </a:lnTo>
                  <a:lnTo>
                    <a:pt x="92" y="59120"/>
                  </a:lnTo>
                  <a:cubicBezTo>
                    <a:pt x="61" y="59120"/>
                    <a:pt x="61" y="59090"/>
                    <a:pt x="1" y="59090"/>
                  </a:cubicBezTo>
                  <a:close/>
                  <a:moveTo>
                    <a:pt x="50245" y="1"/>
                  </a:moveTo>
                  <a:lnTo>
                    <a:pt x="49302" y="1764"/>
                  </a:lnTo>
                  <a:cubicBezTo>
                    <a:pt x="47965" y="4226"/>
                    <a:pt x="48087" y="7174"/>
                    <a:pt x="49606" y="9545"/>
                  </a:cubicBezTo>
                  <a:lnTo>
                    <a:pt x="51552" y="12585"/>
                  </a:lnTo>
                  <a:cubicBezTo>
                    <a:pt x="53071" y="14925"/>
                    <a:pt x="53163" y="17904"/>
                    <a:pt x="51856" y="20366"/>
                  </a:cubicBezTo>
                  <a:lnTo>
                    <a:pt x="27174" y="66263"/>
                  </a:lnTo>
                  <a:cubicBezTo>
                    <a:pt x="25995" y="68452"/>
                    <a:pt x="23738" y="69709"/>
                    <a:pt x="21411" y="69709"/>
                  </a:cubicBezTo>
                  <a:cubicBezTo>
                    <a:pt x="20434" y="69709"/>
                    <a:pt x="19445" y="69487"/>
                    <a:pt x="18519" y="69021"/>
                  </a:cubicBezTo>
                  <a:lnTo>
                    <a:pt x="18519" y="69021"/>
                  </a:lnTo>
                  <a:lnTo>
                    <a:pt x="24135" y="72038"/>
                  </a:lnTo>
                  <a:cubicBezTo>
                    <a:pt x="25108" y="72562"/>
                    <a:pt x="26157" y="72810"/>
                    <a:pt x="27191" y="72810"/>
                  </a:cubicBezTo>
                  <a:cubicBezTo>
                    <a:pt x="29516" y="72810"/>
                    <a:pt x="31772" y="71560"/>
                    <a:pt x="32949" y="69394"/>
                  </a:cubicBezTo>
                  <a:lnTo>
                    <a:pt x="57631" y="23436"/>
                  </a:lnTo>
                  <a:cubicBezTo>
                    <a:pt x="58938" y="20974"/>
                    <a:pt x="58847" y="17995"/>
                    <a:pt x="57327" y="15654"/>
                  </a:cubicBezTo>
                  <a:lnTo>
                    <a:pt x="55382" y="12615"/>
                  </a:lnTo>
                  <a:cubicBezTo>
                    <a:pt x="53862" y="10274"/>
                    <a:pt x="53740" y="7296"/>
                    <a:pt x="55078" y="4834"/>
                  </a:cubicBezTo>
                  <a:lnTo>
                    <a:pt x="56020" y="3071"/>
                  </a:lnTo>
                  <a:lnTo>
                    <a:pt x="50245" y="1"/>
                  </a:ln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11"/>
            <p:cNvSpPr/>
            <p:nvPr/>
          </p:nvSpPr>
          <p:spPr>
            <a:xfrm>
              <a:off x="5869675" y="3792900"/>
              <a:ext cx="503825" cy="292575"/>
            </a:xfrm>
            <a:custGeom>
              <a:avLst/>
              <a:gdLst/>
              <a:ahLst/>
              <a:cxnLst/>
              <a:rect l="l" t="t" r="r" b="b"/>
              <a:pathLst>
                <a:path w="20153" h="11703" extrusionOk="0">
                  <a:moveTo>
                    <a:pt x="456" y="0"/>
                  </a:moveTo>
                  <a:lnTo>
                    <a:pt x="1" y="852"/>
                  </a:lnTo>
                  <a:lnTo>
                    <a:pt x="19667" y="11703"/>
                  </a:lnTo>
                  <a:lnTo>
                    <a:pt x="20153" y="10882"/>
                  </a:lnTo>
                  <a:lnTo>
                    <a:pt x="4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11"/>
            <p:cNvSpPr/>
            <p:nvPr/>
          </p:nvSpPr>
          <p:spPr>
            <a:xfrm>
              <a:off x="5831675" y="3862050"/>
              <a:ext cx="667225" cy="382250"/>
            </a:xfrm>
            <a:custGeom>
              <a:avLst/>
              <a:gdLst/>
              <a:ahLst/>
              <a:cxnLst/>
              <a:rect l="l" t="t" r="r" b="b"/>
              <a:pathLst>
                <a:path w="26689" h="15290" extrusionOk="0">
                  <a:moveTo>
                    <a:pt x="457" y="0"/>
                  </a:moveTo>
                  <a:lnTo>
                    <a:pt x="1" y="821"/>
                  </a:lnTo>
                  <a:lnTo>
                    <a:pt x="26202" y="15289"/>
                  </a:lnTo>
                  <a:lnTo>
                    <a:pt x="26688" y="14469"/>
                  </a:lnTo>
                  <a:lnTo>
                    <a:pt x="4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11"/>
            <p:cNvSpPr/>
            <p:nvPr/>
          </p:nvSpPr>
          <p:spPr>
            <a:xfrm>
              <a:off x="5945675" y="3655350"/>
              <a:ext cx="503825" cy="292600"/>
            </a:xfrm>
            <a:custGeom>
              <a:avLst/>
              <a:gdLst/>
              <a:ahLst/>
              <a:cxnLst/>
              <a:rect l="l" t="t" r="r" b="b"/>
              <a:pathLst>
                <a:path w="20153" h="11704" extrusionOk="0">
                  <a:moveTo>
                    <a:pt x="456" y="1"/>
                  </a:moveTo>
                  <a:lnTo>
                    <a:pt x="0" y="852"/>
                  </a:lnTo>
                  <a:lnTo>
                    <a:pt x="19697" y="11703"/>
                  </a:lnTo>
                  <a:lnTo>
                    <a:pt x="20152" y="10882"/>
                  </a:lnTo>
                  <a:lnTo>
                    <a:pt x="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11"/>
            <p:cNvSpPr/>
            <p:nvPr/>
          </p:nvSpPr>
          <p:spPr>
            <a:xfrm>
              <a:off x="5907675" y="3724500"/>
              <a:ext cx="667200" cy="382250"/>
            </a:xfrm>
            <a:custGeom>
              <a:avLst/>
              <a:gdLst/>
              <a:ahLst/>
              <a:cxnLst/>
              <a:rect l="l" t="t" r="r" b="b"/>
              <a:pathLst>
                <a:path w="26688" h="15290" extrusionOk="0">
                  <a:moveTo>
                    <a:pt x="487" y="1"/>
                  </a:moveTo>
                  <a:lnTo>
                    <a:pt x="0" y="822"/>
                  </a:lnTo>
                  <a:lnTo>
                    <a:pt x="26232" y="15290"/>
                  </a:lnTo>
                  <a:lnTo>
                    <a:pt x="26688" y="14469"/>
                  </a:lnTo>
                  <a:lnTo>
                    <a:pt x="4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11"/>
            <p:cNvSpPr/>
            <p:nvPr/>
          </p:nvSpPr>
          <p:spPr>
            <a:xfrm>
              <a:off x="5793675" y="3929675"/>
              <a:ext cx="402025" cy="237125"/>
            </a:xfrm>
            <a:custGeom>
              <a:avLst/>
              <a:gdLst/>
              <a:ahLst/>
              <a:cxnLst/>
              <a:rect l="l" t="t" r="r" b="b"/>
              <a:pathLst>
                <a:path w="16081" h="9485" extrusionOk="0">
                  <a:moveTo>
                    <a:pt x="457" y="1"/>
                  </a:moveTo>
                  <a:lnTo>
                    <a:pt x="1" y="852"/>
                  </a:lnTo>
                  <a:lnTo>
                    <a:pt x="15624" y="9484"/>
                  </a:lnTo>
                  <a:lnTo>
                    <a:pt x="16080" y="8633"/>
                  </a:lnTo>
                  <a:lnTo>
                    <a:pt x="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11"/>
            <p:cNvSpPr/>
            <p:nvPr/>
          </p:nvSpPr>
          <p:spPr>
            <a:xfrm>
              <a:off x="5756450" y="3998825"/>
              <a:ext cx="646700" cy="371625"/>
            </a:xfrm>
            <a:custGeom>
              <a:avLst/>
              <a:gdLst/>
              <a:ahLst/>
              <a:cxnLst/>
              <a:rect l="l" t="t" r="r" b="b"/>
              <a:pathLst>
                <a:path w="25868" h="14865" extrusionOk="0">
                  <a:moveTo>
                    <a:pt x="457" y="1"/>
                  </a:moveTo>
                  <a:lnTo>
                    <a:pt x="1" y="821"/>
                  </a:lnTo>
                  <a:lnTo>
                    <a:pt x="25411" y="14864"/>
                  </a:lnTo>
                  <a:lnTo>
                    <a:pt x="25867" y="14043"/>
                  </a:lnTo>
                  <a:lnTo>
                    <a:pt x="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11"/>
            <p:cNvSpPr/>
            <p:nvPr/>
          </p:nvSpPr>
          <p:spPr>
            <a:xfrm>
              <a:off x="6238225" y="3450200"/>
              <a:ext cx="349575" cy="348800"/>
            </a:xfrm>
            <a:custGeom>
              <a:avLst/>
              <a:gdLst/>
              <a:ahLst/>
              <a:cxnLst/>
              <a:rect l="l" t="t" r="r" b="b"/>
              <a:pathLst>
                <a:path w="13983" h="13952" extrusionOk="0">
                  <a:moveTo>
                    <a:pt x="8390" y="0"/>
                  </a:moveTo>
                  <a:lnTo>
                    <a:pt x="6171" y="4073"/>
                  </a:lnTo>
                  <a:lnTo>
                    <a:pt x="2098" y="1824"/>
                  </a:lnTo>
                  <a:lnTo>
                    <a:pt x="0" y="5562"/>
                  </a:lnTo>
                  <a:lnTo>
                    <a:pt x="4104" y="7842"/>
                  </a:lnTo>
                  <a:lnTo>
                    <a:pt x="1885" y="11915"/>
                  </a:lnTo>
                  <a:lnTo>
                    <a:pt x="5593" y="13952"/>
                  </a:lnTo>
                  <a:lnTo>
                    <a:pt x="7843" y="9879"/>
                  </a:lnTo>
                  <a:lnTo>
                    <a:pt x="11916" y="12128"/>
                  </a:lnTo>
                  <a:lnTo>
                    <a:pt x="13983" y="8420"/>
                  </a:lnTo>
                  <a:lnTo>
                    <a:pt x="9879" y="6170"/>
                  </a:lnTo>
                  <a:lnTo>
                    <a:pt x="12128" y="2067"/>
                  </a:lnTo>
                  <a:lnTo>
                    <a:pt x="8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11"/>
            <p:cNvSpPr/>
            <p:nvPr/>
          </p:nvSpPr>
          <p:spPr>
            <a:xfrm>
              <a:off x="6569550" y="2783775"/>
              <a:ext cx="421750" cy="259900"/>
            </a:xfrm>
            <a:custGeom>
              <a:avLst/>
              <a:gdLst/>
              <a:ahLst/>
              <a:cxnLst/>
              <a:rect l="l" t="t" r="r" b="b"/>
              <a:pathLst>
                <a:path w="16870" h="10396" extrusionOk="0">
                  <a:moveTo>
                    <a:pt x="881" y="0"/>
                  </a:moveTo>
                  <a:lnTo>
                    <a:pt x="0" y="1550"/>
                  </a:lnTo>
                  <a:lnTo>
                    <a:pt x="16019" y="10395"/>
                  </a:lnTo>
                  <a:lnTo>
                    <a:pt x="16870" y="8815"/>
                  </a:lnTo>
                  <a:lnTo>
                    <a:pt x="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11"/>
            <p:cNvSpPr/>
            <p:nvPr/>
          </p:nvSpPr>
          <p:spPr>
            <a:xfrm>
              <a:off x="6498100" y="2543750"/>
              <a:ext cx="693050" cy="504950"/>
            </a:xfrm>
            <a:custGeom>
              <a:avLst/>
              <a:gdLst/>
              <a:ahLst/>
              <a:cxnLst/>
              <a:rect l="l" t="t" r="r" b="b"/>
              <a:pathLst>
                <a:path w="27722" h="20198" extrusionOk="0">
                  <a:moveTo>
                    <a:pt x="4491" y="1"/>
                  </a:moveTo>
                  <a:cubicBezTo>
                    <a:pt x="4115" y="1"/>
                    <a:pt x="3761" y="197"/>
                    <a:pt x="3557" y="543"/>
                  </a:cubicBezTo>
                  <a:lnTo>
                    <a:pt x="305" y="6440"/>
                  </a:lnTo>
                  <a:cubicBezTo>
                    <a:pt x="1" y="6987"/>
                    <a:pt x="183" y="7625"/>
                    <a:pt x="700" y="7929"/>
                  </a:cubicBezTo>
                  <a:lnTo>
                    <a:pt x="22676" y="20057"/>
                  </a:lnTo>
                  <a:cubicBezTo>
                    <a:pt x="22839" y="20153"/>
                    <a:pt x="23016" y="20197"/>
                    <a:pt x="23193" y="20197"/>
                  </a:cubicBezTo>
                  <a:cubicBezTo>
                    <a:pt x="23577" y="20197"/>
                    <a:pt x="23957" y="19986"/>
                    <a:pt x="24165" y="19632"/>
                  </a:cubicBezTo>
                  <a:lnTo>
                    <a:pt x="27418" y="13735"/>
                  </a:lnTo>
                  <a:cubicBezTo>
                    <a:pt x="27722" y="13218"/>
                    <a:pt x="27539" y="12550"/>
                    <a:pt x="26992" y="12246"/>
                  </a:cubicBezTo>
                  <a:lnTo>
                    <a:pt x="5047" y="148"/>
                  </a:lnTo>
                  <a:cubicBezTo>
                    <a:pt x="4866" y="48"/>
                    <a:pt x="4676" y="1"/>
                    <a:pt x="4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11"/>
            <p:cNvSpPr/>
            <p:nvPr/>
          </p:nvSpPr>
          <p:spPr>
            <a:xfrm>
              <a:off x="6508750" y="2536800"/>
              <a:ext cx="147450" cy="226475"/>
            </a:xfrm>
            <a:custGeom>
              <a:avLst/>
              <a:gdLst/>
              <a:ahLst/>
              <a:cxnLst/>
              <a:rect l="l" t="t" r="r" b="b"/>
              <a:pathLst>
                <a:path w="5898" h="9059" extrusionOk="0">
                  <a:moveTo>
                    <a:pt x="4590" y="1"/>
                  </a:moveTo>
                  <a:lnTo>
                    <a:pt x="0" y="8329"/>
                  </a:lnTo>
                  <a:lnTo>
                    <a:pt x="1277" y="9058"/>
                  </a:lnTo>
                  <a:lnTo>
                    <a:pt x="5897" y="700"/>
                  </a:lnTo>
                  <a:lnTo>
                    <a:pt x="45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11"/>
            <p:cNvSpPr/>
            <p:nvPr/>
          </p:nvSpPr>
          <p:spPr>
            <a:xfrm>
              <a:off x="6583225" y="2577825"/>
              <a:ext cx="147425" cy="226475"/>
            </a:xfrm>
            <a:custGeom>
              <a:avLst/>
              <a:gdLst/>
              <a:ahLst/>
              <a:cxnLst/>
              <a:rect l="l" t="t" r="r" b="b"/>
              <a:pathLst>
                <a:path w="5897" h="9059" extrusionOk="0">
                  <a:moveTo>
                    <a:pt x="4620" y="1"/>
                  </a:moveTo>
                  <a:lnTo>
                    <a:pt x="0" y="8329"/>
                  </a:lnTo>
                  <a:lnTo>
                    <a:pt x="1307" y="9059"/>
                  </a:lnTo>
                  <a:lnTo>
                    <a:pt x="5897" y="700"/>
                  </a:lnTo>
                  <a:lnTo>
                    <a:pt x="4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11"/>
            <p:cNvSpPr/>
            <p:nvPr/>
          </p:nvSpPr>
          <p:spPr>
            <a:xfrm>
              <a:off x="6657675" y="2618100"/>
              <a:ext cx="147450" cy="227250"/>
            </a:xfrm>
            <a:custGeom>
              <a:avLst/>
              <a:gdLst/>
              <a:ahLst/>
              <a:cxnLst/>
              <a:rect l="l" t="t" r="r" b="b"/>
              <a:pathLst>
                <a:path w="5898" h="9090" extrusionOk="0">
                  <a:moveTo>
                    <a:pt x="4621" y="1"/>
                  </a:moveTo>
                  <a:lnTo>
                    <a:pt x="1" y="8360"/>
                  </a:lnTo>
                  <a:lnTo>
                    <a:pt x="1308" y="9089"/>
                  </a:lnTo>
                  <a:lnTo>
                    <a:pt x="5898" y="730"/>
                  </a:lnTo>
                  <a:lnTo>
                    <a:pt x="46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11"/>
            <p:cNvSpPr/>
            <p:nvPr/>
          </p:nvSpPr>
          <p:spPr>
            <a:xfrm>
              <a:off x="6732150" y="2659150"/>
              <a:ext cx="147450" cy="226475"/>
            </a:xfrm>
            <a:custGeom>
              <a:avLst/>
              <a:gdLst/>
              <a:ahLst/>
              <a:cxnLst/>
              <a:rect l="l" t="t" r="r" b="b"/>
              <a:pathLst>
                <a:path w="5898" h="9059" extrusionOk="0">
                  <a:moveTo>
                    <a:pt x="4590" y="0"/>
                  </a:moveTo>
                  <a:lnTo>
                    <a:pt x="1" y="8359"/>
                  </a:lnTo>
                  <a:lnTo>
                    <a:pt x="1277" y="9058"/>
                  </a:lnTo>
                  <a:lnTo>
                    <a:pt x="5897" y="730"/>
                  </a:lnTo>
                  <a:lnTo>
                    <a:pt x="45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11"/>
            <p:cNvSpPr/>
            <p:nvPr/>
          </p:nvSpPr>
          <p:spPr>
            <a:xfrm>
              <a:off x="6805875" y="2700175"/>
              <a:ext cx="148200" cy="226475"/>
            </a:xfrm>
            <a:custGeom>
              <a:avLst/>
              <a:gdLst/>
              <a:ahLst/>
              <a:cxnLst/>
              <a:rect l="l" t="t" r="r" b="b"/>
              <a:pathLst>
                <a:path w="5928" h="9059" extrusionOk="0">
                  <a:moveTo>
                    <a:pt x="4620" y="1"/>
                  </a:moveTo>
                  <a:lnTo>
                    <a:pt x="0" y="8329"/>
                  </a:lnTo>
                  <a:lnTo>
                    <a:pt x="1307" y="9059"/>
                  </a:lnTo>
                  <a:lnTo>
                    <a:pt x="5927" y="700"/>
                  </a:lnTo>
                  <a:lnTo>
                    <a:pt x="4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11"/>
            <p:cNvSpPr/>
            <p:nvPr/>
          </p:nvSpPr>
          <p:spPr>
            <a:xfrm>
              <a:off x="6880325" y="2741975"/>
              <a:ext cx="147450" cy="226475"/>
            </a:xfrm>
            <a:custGeom>
              <a:avLst/>
              <a:gdLst/>
              <a:ahLst/>
              <a:cxnLst/>
              <a:rect l="l" t="t" r="r" b="b"/>
              <a:pathLst>
                <a:path w="5898" h="9059" extrusionOk="0">
                  <a:moveTo>
                    <a:pt x="4621" y="0"/>
                  </a:moveTo>
                  <a:lnTo>
                    <a:pt x="1" y="8359"/>
                  </a:lnTo>
                  <a:lnTo>
                    <a:pt x="1308" y="9058"/>
                  </a:lnTo>
                  <a:lnTo>
                    <a:pt x="5898" y="730"/>
                  </a:lnTo>
                  <a:lnTo>
                    <a:pt x="46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11"/>
            <p:cNvSpPr/>
            <p:nvPr/>
          </p:nvSpPr>
          <p:spPr>
            <a:xfrm>
              <a:off x="6955575" y="2783000"/>
              <a:ext cx="147425" cy="226475"/>
            </a:xfrm>
            <a:custGeom>
              <a:avLst/>
              <a:gdLst/>
              <a:ahLst/>
              <a:cxnLst/>
              <a:rect l="l" t="t" r="r" b="b"/>
              <a:pathLst>
                <a:path w="5897" h="9059" extrusionOk="0">
                  <a:moveTo>
                    <a:pt x="4620" y="1"/>
                  </a:moveTo>
                  <a:lnTo>
                    <a:pt x="0" y="8360"/>
                  </a:lnTo>
                  <a:lnTo>
                    <a:pt x="1307" y="9059"/>
                  </a:lnTo>
                  <a:lnTo>
                    <a:pt x="5897" y="730"/>
                  </a:lnTo>
                  <a:lnTo>
                    <a:pt x="4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11"/>
            <p:cNvSpPr/>
            <p:nvPr/>
          </p:nvSpPr>
          <p:spPr>
            <a:xfrm>
              <a:off x="7030025" y="2823275"/>
              <a:ext cx="146700" cy="224950"/>
            </a:xfrm>
            <a:custGeom>
              <a:avLst/>
              <a:gdLst/>
              <a:ahLst/>
              <a:cxnLst/>
              <a:rect l="l" t="t" r="r" b="b"/>
              <a:pathLst>
                <a:path w="5868" h="8998" extrusionOk="0">
                  <a:moveTo>
                    <a:pt x="4591" y="1"/>
                  </a:moveTo>
                  <a:lnTo>
                    <a:pt x="1" y="8359"/>
                  </a:lnTo>
                  <a:lnTo>
                    <a:pt x="62" y="8420"/>
                  </a:lnTo>
                  <a:cubicBezTo>
                    <a:pt x="214" y="8481"/>
                    <a:pt x="396" y="8603"/>
                    <a:pt x="548" y="8663"/>
                  </a:cubicBezTo>
                  <a:cubicBezTo>
                    <a:pt x="791" y="8815"/>
                    <a:pt x="1004" y="8967"/>
                    <a:pt x="1308" y="8998"/>
                  </a:cubicBezTo>
                  <a:lnTo>
                    <a:pt x="5867" y="730"/>
                  </a:lnTo>
                  <a:lnTo>
                    <a:pt x="45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11"/>
            <p:cNvSpPr/>
            <p:nvPr/>
          </p:nvSpPr>
          <p:spPr>
            <a:xfrm>
              <a:off x="5576350" y="3014775"/>
              <a:ext cx="662650" cy="1220400"/>
            </a:xfrm>
            <a:custGeom>
              <a:avLst/>
              <a:gdLst/>
              <a:ahLst/>
              <a:cxnLst/>
              <a:rect l="l" t="t" r="r" b="b"/>
              <a:pathLst>
                <a:path w="26506" h="48816" extrusionOk="0">
                  <a:moveTo>
                    <a:pt x="26506" y="0"/>
                  </a:moveTo>
                  <a:cubicBezTo>
                    <a:pt x="24044" y="3891"/>
                    <a:pt x="21703" y="7903"/>
                    <a:pt x="19332" y="11915"/>
                  </a:cubicBezTo>
                  <a:lnTo>
                    <a:pt x="15928" y="17964"/>
                  </a:lnTo>
                  <a:lnTo>
                    <a:pt x="12585" y="24043"/>
                  </a:lnTo>
                  <a:lnTo>
                    <a:pt x="9302" y="30153"/>
                  </a:lnTo>
                  <a:lnTo>
                    <a:pt x="6110" y="36323"/>
                  </a:lnTo>
                  <a:cubicBezTo>
                    <a:pt x="3983" y="40457"/>
                    <a:pt x="1946" y="44591"/>
                    <a:pt x="1" y="48816"/>
                  </a:cubicBezTo>
                  <a:cubicBezTo>
                    <a:pt x="2524" y="44895"/>
                    <a:pt x="4864" y="40913"/>
                    <a:pt x="7174" y="36870"/>
                  </a:cubicBezTo>
                  <a:lnTo>
                    <a:pt x="10609" y="30852"/>
                  </a:lnTo>
                  <a:lnTo>
                    <a:pt x="13952" y="24773"/>
                  </a:lnTo>
                  <a:lnTo>
                    <a:pt x="17205" y="18633"/>
                  </a:lnTo>
                  <a:lnTo>
                    <a:pt x="20396" y="12493"/>
                  </a:lnTo>
                  <a:cubicBezTo>
                    <a:pt x="22524" y="8359"/>
                    <a:pt x="24591" y="4195"/>
                    <a:pt x="26506"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111"/>
          <p:cNvGrpSpPr/>
          <p:nvPr/>
        </p:nvGrpSpPr>
        <p:grpSpPr>
          <a:xfrm>
            <a:off x="6251083" y="771086"/>
            <a:ext cx="2203296" cy="1246818"/>
            <a:chOff x="6251083" y="771086"/>
            <a:chExt cx="2203296" cy="1246818"/>
          </a:xfrm>
        </p:grpSpPr>
        <p:grpSp>
          <p:nvGrpSpPr>
            <p:cNvPr id="4164" name="Google Shape;4164;p111"/>
            <p:cNvGrpSpPr/>
            <p:nvPr/>
          </p:nvGrpSpPr>
          <p:grpSpPr>
            <a:xfrm>
              <a:off x="6251083" y="771086"/>
              <a:ext cx="2203296" cy="1246818"/>
              <a:chOff x="4393975" y="664425"/>
              <a:chExt cx="2801750" cy="1585475"/>
            </a:xfrm>
          </p:grpSpPr>
          <p:sp>
            <p:nvSpPr>
              <p:cNvPr id="4165" name="Google Shape;4165;p111"/>
              <p:cNvSpPr/>
              <p:nvPr/>
            </p:nvSpPr>
            <p:spPr>
              <a:xfrm>
                <a:off x="5159175" y="1059150"/>
                <a:ext cx="117800" cy="100750"/>
              </a:xfrm>
              <a:custGeom>
                <a:avLst/>
                <a:gdLst/>
                <a:ahLst/>
                <a:cxnLst/>
                <a:rect l="l" t="t" r="r" b="b"/>
                <a:pathLst>
                  <a:path w="4712" h="4030" extrusionOk="0">
                    <a:moveTo>
                      <a:pt x="1734" y="1"/>
                    </a:moveTo>
                    <a:cubicBezTo>
                      <a:pt x="1186" y="1"/>
                      <a:pt x="654" y="313"/>
                      <a:pt x="396" y="808"/>
                    </a:cubicBezTo>
                    <a:cubicBezTo>
                      <a:pt x="1" y="1537"/>
                      <a:pt x="305" y="2449"/>
                      <a:pt x="1034" y="2814"/>
                    </a:cubicBezTo>
                    <a:lnTo>
                      <a:pt x="3344" y="4030"/>
                    </a:lnTo>
                    <a:lnTo>
                      <a:pt x="4712" y="1385"/>
                    </a:lnTo>
                    <a:lnTo>
                      <a:pt x="2402" y="170"/>
                    </a:lnTo>
                    <a:cubicBezTo>
                      <a:pt x="2189" y="54"/>
                      <a:pt x="1960"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11"/>
              <p:cNvSpPr/>
              <p:nvPr/>
            </p:nvSpPr>
            <p:spPr>
              <a:xfrm>
                <a:off x="6982150" y="1920225"/>
                <a:ext cx="213575" cy="329675"/>
              </a:xfrm>
              <a:custGeom>
                <a:avLst/>
                <a:gdLst/>
                <a:ahLst/>
                <a:cxnLst/>
                <a:rect l="l" t="t" r="r" b="b"/>
                <a:pathLst>
                  <a:path w="8543" h="13187" extrusionOk="0">
                    <a:moveTo>
                      <a:pt x="7082" y="0"/>
                    </a:moveTo>
                    <a:cubicBezTo>
                      <a:pt x="6625" y="0"/>
                      <a:pt x="6190" y="261"/>
                      <a:pt x="5958" y="681"/>
                    </a:cubicBezTo>
                    <a:lnTo>
                      <a:pt x="335" y="11320"/>
                    </a:lnTo>
                    <a:cubicBezTo>
                      <a:pt x="1" y="11928"/>
                      <a:pt x="244" y="12718"/>
                      <a:pt x="882" y="13022"/>
                    </a:cubicBezTo>
                    <a:cubicBezTo>
                      <a:pt x="1070" y="13135"/>
                      <a:pt x="1272" y="13186"/>
                      <a:pt x="1471" y="13186"/>
                    </a:cubicBezTo>
                    <a:cubicBezTo>
                      <a:pt x="1918" y="13186"/>
                      <a:pt x="2353" y="12926"/>
                      <a:pt x="2585" y="12505"/>
                    </a:cubicBezTo>
                    <a:lnTo>
                      <a:pt x="8208" y="1867"/>
                    </a:lnTo>
                    <a:cubicBezTo>
                      <a:pt x="8542" y="1259"/>
                      <a:pt x="8299" y="499"/>
                      <a:pt x="7691" y="165"/>
                    </a:cubicBezTo>
                    <a:cubicBezTo>
                      <a:pt x="7494" y="52"/>
                      <a:pt x="7286" y="0"/>
                      <a:pt x="7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11"/>
              <p:cNvSpPr/>
              <p:nvPr/>
            </p:nvSpPr>
            <p:spPr>
              <a:xfrm>
                <a:off x="5201725" y="976000"/>
                <a:ext cx="1403550" cy="976475"/>
              </a:xfrm>
              <a:custGeom>
                <a:avLst/>
                <a:gdLst/>
                <a:ahLst/>
                <a:cxnLst/>
                <a:rect l="l" t="t" r="r" b="b"/>
                <a:pathLst>
                  <a:path w="56142" h="39059" extrusionOk="0">
                    <a:moveTo>
                      <a:pt x="7113" y="0"/>
                    </a:moveTo>
                    <a:cubicBezTo>
                      <a:pt x="7113" y="0"/>
                      <a:pt x="335" y="5623"/>
                      <a:pt x="1" y="13313"/>
                    </a:cubicBezTo>
                    <a:lnTo>
                      <a:pt x="49029" y="39058"/>
                    </a:lnTo>
                    <a:lnTo>
                      <a:pt x="49607" y="38025"/>
                    </a:lnTo>
                    <a:lnTo>
                      <a:pt x="1217" y="12645"/>
                    </a:lnTo>
                    <a:cubicBezTo>
                      <a:pt x="1794" y="7234"/>
                      <a:pt x="5776" y="2888"/>
                      <a:pt x="7296" y="1459"/>
                    </a:cubicBezTo>
                    <a:lnTo>
                      <a:pt x="55564" y="26839"/>
                    </a:lnTo>
                    <a:lnTo>
                      <a:pt x="56142" y="25776"/>
                    </a:lnTo>
                    <a:lnTo>
                      <a:pt x="71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11"/>
              <p:cNvSpPr/>
              <p:nvPr/>
            </p:nvSpPr>
            <p:spPr>
              <a:xfrm>
                <a:off x="6441875" y="1646975"/>
                <a:ext cx="160350" cy="283450"/>
              </a:xfrm>
              <a:custGeom>
                <a:avLst/>
                <a:gdLst/>
                <a:ahLst/>
                <a:cxnLst/>
                <a:rect l="l" t="t" r="r" b="b"/>
                <a:pathLst>
                  <a:path w="6414" h="11338" extrusionOk="0">
                    <a:moveTo>
                      <a:pt x="5928" y="0"/>
                    </a:moveTo>
                    <a:lnTo>
                      <a:pt x="1" y="11186"/>
                    </a:lnTo>
                    <a:lnTo>
                      <a:pt x="304" y="11338"/>
                    </a:lnTo>
                    <a:lnTo>
                      <a:pt x="6414" y="244"/>
                    </a:lnTo>
                    <a:lnTo>
                      <a:pt x="59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11"/>
              <p:cNvSpPr/>
              <p:nvPr/>
            </p:nvSpPr>
            <p:spPr>
              <a:xfrm>
                <a:off x="6511025" y="1681925"/>
                <a:ext cx="581350" cy="462800"/>
              </a:xfrm>
              <a:custGeom>
                <a:avLst/>
                <a:gdLst/>
                <a:ahLst/>
                <a:cxnLst/>
                <a:rect l="l" t="t" r="r" b="b"/>
                <a:pathLst>
                  <a:path w="23254" h="18512" extrusionOk="0">
                    <a:moveTo>
                      <a:pt x="6019" y="1"/>
                    </a:moveTo>
                    <a:lnTo>
                      <a:pt x="1" y="11520"/>
                    </a:lnTo>
                    <a:lnTo>
                      <a:pt x="1095" y="12068"/>
                    </a:lnTo>
                    <a:cubicBezTo>
                      <a:pt x="1304" y="12193"/>
                      <a:pt x="1531" y="12250"/>
                      <a:pt x="1757" y="12250"/>
                    </a:cubicBezTo>
                    <a:cubicBezTo>
                      <a:pt x="2189" y="12250"/>
                      <a:pt x="2619" y="12042"/>
                      <a:pt x="2919" y="11703"/>
                    </a:cubicBezTo>
                    <a:lnTo>
                      <a:pt x="4286" y="9910"/>
                    </a:lnTo>
                    <a:lnTo>
                      <a:pt x="12128" y="14104"/>
                    </a:lnTo>
                    <a:lnTo>
                      <a:pt x="13040" y="14590"/>
                    </a:lnTo>
                    <a:lnTo>
                      <a:pt x="20396" y="18511"/>
                    </a:lnTo>
                    <a:lnTo>
                      <a:pt x="23253" y="13131"/>
                    </a:lnTo>
                    <a:lnTo>
                      <a:pt x="15837" y="9241"/>
                    </a:lnTo>
                    <a:lnTo>
                      <a:pt x="14986" y="8785"/>
                    </a:lnTo>
                    <a:lnTo>
                      <a:pt x="7113" y="4590"/>
                    </a:lnTo>
                    <a:lnTo>
                      <a:pt x="7782" y="2280"/>
                    </a:lnTo>
                    <a:cubicBezTo>
                      <a:pt x="7995" y="1581"/>
                      <a:pt x="7691" y="882"/>
                      <a:pt x="7083" y="578"/>
                    </a:cubicBezTo>
                    <a:lnTo>
                      <a:pt x="60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11"/>
              <p:cNvSpPr/>
              <p:nvPr/>
            </p:nvSpPr>
            <p:spPr>
              <a:xfrm>
                <a:off x="6407675" y="1571600"/>
                <a:ext cx="290300" cy="459100"/>
              </a:xfrm>
              <a:custGeom>
                <a:avLst/>
                <a:gdLst/>
                <a:ahLst/>
                <a:cxnLst/>
                <a:rect l="l" t="t" r="r" b="b"/>
                <a:pathLst>
                  <a:path w="11612" h="18364" extrusionOk="0">
                    <a:moveTo>
                      <a:pt x="9634" y="0"/>
                    </a:moveTo>
                    <a:cubicBezTo>
                      <a:pt x="9197" y="0"/>
                      <a:pt x="8779" y="231"/>
                      <a:pt x="8572" y="644"/>
                    </a:cubicBezTo>
                    <a:lnTo>
                      <a:pt x="335" y="16237"/>
                    </a:lnTo>
                    <a:cubicBezTo>
                      <a:pt x="1" y="16815"/>
                      <a:pt x="213" y="17575"/>
                      <a:pt x="821" y="17909"/>
                    </a:cubicBezTo>
                    <a:lnTo>
                      <a:pt x="1399" y="18213"/>
                    </a:lnTo>
                    <a:cubicBezTo>
                      <a:pt x="1585" y="18316"/>
                      <a:pt x="1786" y="18364"/>
                      <a:pt x="1984" y="18364"/>
                    </a:cubicBezTo>
                    <a:cubicBezTo>
                      <a:pt x="2430" y="18364"/>
                      <a:pt x="2860" y="18118"/>
                      <a:pt x="3071" y="17696"/>
                    </a:cubicBezTo>
                    <a:lnTo>
                      <a:pt x="11308" y="2134"/>
                    </a:lnTo>
                    <a:cubicBezTo>
                      <a:pt x="11612" y="1526"/>
                      <a:pt x="11399" y="766"/>
                      <a:pt x="10822" y="462"/>
                    </a:cubicBezTo>
                    <a:lnTo>
                      <a:pt x="10244" y="158"/>
                    </a:lnTo>
                    <a:cubicBezTo>
                      <a:pt x="10050" y="51"/>
                      <a:pt x="9840" y="0"/>
                      <a:pt x="9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11"/>
              <p:cNvSpPr/>
              <p:nvPr/>
            </p:nvSpPr>
            <p:spPr>
              <a:xfrm>
                <a:off x="6569550" y="1800475"/>
                <a:ext cx="500775" cy="302450"/>
              </a:xfrm>
              <a:custGeom>
                <a:avLst/>
                <a:gdLst/>
                <a:ahLst/>
                <a:cxnLst/>
                <a:rect l="l" t="t" r="r" b="b"/>
                <a:pathLst>
                  <a:path w="20031" h="12098" extrusionOk="0">
                    <a:moveTo>
                      <a:pt x="1094" y="0"/>
                    </a:moveTo>
                    <a:lnTo>
                      <a:pt x="0" y="2037"/>
                    </a:lnTo>
                    <a:lnTo>
                      <a:pt x="18937" y="12098"/>
                    </a:lnTo>
                    <a:lnTo>
                      <a:pt x="20031" y="10031"/>
                    </a:lnTo>
                    <a:lnTo>
                      <a:pt x="10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11"/>
              <p:cNvSpPr/>
              <p:nvPr/>
            </p:nvSpPr>
            <p:spPr>
              <a:xfrm>
                <a:off x="5890200" y="1360525"/>
                <a:ext cx="182400" cy="290075"/>
              </a:xfrm>
              <a:custGeom>
                <a:avLst/>
                <a:gdLst/>
                <a:ahLst/>
                <a:cxnLst/>
                <a:rect l="l" t="t" r="r" b="b"/>
                <a:pathLst>
                  <a:path w="7296" h="11603" extrusionOk="0">
                    <a:moveTo>
                      <a:pt x="6068" y="0"/>
                    </a:moveTo>
                    <a:cubicBezTo>
                      <a:pt x="5807" y="0"/>
                      <a:pt x="5554" y="129"/>
                      <a:pt x="5411" y="394"/>
                    </a:cubicBezTo>
                    <a:lnTo>
                      <a:pt x="183" y="10303"/>
                    </a:lnTo>
                    <a:cubicBezTo>
                      <a:pt x="0" y="10668"/>
                      <a:pt x="91" y="11124"/>
                      <a:pt x="487" y="11337"/>
                    </a:cubicBezTo>
                    <a:lnTo>
                      <a:pt x="821" y="11519"/>
                    </a:lnTo>
                    <a:cubicBezTo>
                      <a:pt x="943" y="11576"/>
                      <a:pt x="1071" y="11603"/>
                      <a:pt x="1195" y="11603"/>
                    </a:cubicBezTo>
                    <a:cubicBezTo>
                      <a:pt x="1472" y="11603"/>
                      <a:pt x="1728" y="11467"/>
                      <a:pt x="1854" y="11215"/>
                    </a:cubicBezTo>
                    <a:lnTo>
                      <a:pt x="7082" y="1306"/>
                    </a:lnTo>
                    <a:cubicBezTo>
                      <a:pt x="7295" y="911"/>
                      <a:pt x="7113" y="455"/>
                      <a:pt x="6778" y="273"/>
                    </a:cubicBezTo>
                    <a:lnTo>
                      <a:pt x="6444" y="90"/>
                    </a:lnTo>
                    <a:cubicBezTo>
                      <a:pt x="6325" y="31"/>
                      <a:pt x="6196" y="0"/>
                      <a:pt x="6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11"/>
              <p:cNvSpPr/>
              <p:nvPr/>
            </p:nvSpPr>
            <p:spPr>
              <a:xfrm>
                <a:off x="5767100" y="1294575"/>
                <a:ext cx="182400" cy="290675"/>
              </a:xfrm>
              <a:custGeom>
                <a:avLst/>
                <a:gdLst/>
                <a:ahLst/>
                <a:cxnLst/>
                <a:rect l="l" t="t" r="r" b="b"/>
                <a:pathLst>
                  <a:path w="7296" h="11627" extrusionOk="0">
                    <a:moveTo>
                      <a:pt x="6100" y="0"/>
                    </a:moveTo>
                    <a:cubicBezTo>
                      <a:pt x="5823" y="0"/>
                      <a:pt x="5567" y="136"/>
                      <a:pt x="5441" y="388"/>
                    </a:cubicBezTo>
                    <a:lnTo>
                      <a:pt x="213" y="10327"/>
                    </a:lnTo>
                    <a:cubicBezTo>
                      <a:pt x="0" y="10692"/>
                      <a:pt x="122" y="11148"/>
                      <a:pt x="517" y="11361"/>
                    </a:cubicBezTo>
                    <a:lnTo>
                      <a:pt x="851" y="11543"/>
                    </a:lnTo>
                    <a:cubicBezTo>
                      <a:pt x="964" y="11600"/>
                      <a:pt x="1086" y="11627"/>
                      <a:pt x="1206" y="11627"/>
                    </a:cubicBezTo>
                    <a:cubicBezTo>
                      <a:pt x="1475" y="11627"/>
                      <a:pt x="1738" y="11491"/>
                      <a:pt x="1885" y="11239"/>
                    </a:cubicBezTo>
                    <a:lnTo>
                      <a:pt x="7113" y="1330"/>
                    </a:lnTo>
                    <a:cubicBezTo>
                      <a:pt x="7295" y="965"/>
                      <a:pt x="7204" y="510"/>
                      <a:pt x="6809" y="297"/>
                    </a:cubicBezTo>
                    <a:lnTo>
                      <a:pt x="6474" y="84"/>
                    </a:lnTo>
                    <a:cubicBezTo>
                      <a:pt x="6352" y="28"/>
                      <a:pt x="6224" y="0"/>
                      <a:pt x="6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11"/>
              <p:cNvSpPr/>
              <p:nvPr/>
            </p:nvSpPr>
            <p:spPr>
              <a:xfrm>
                <a:off x="5816475" y="1339225"/>
                <a:ext cx="203675" cy="275100"/>
              </a:xfrm>
              <a:custGeom>
                <a:avLst/>
                <a:gdLst/>
                <a:ahLst/>
                <a:cxnLst/>
                <a:rect l="l" t="t" r="r" b="b"/>
                <a:pathLst>
                  <a:path w="8147" h="11004" extrusionOk="0">
                    <a:moveTo>
                      <a:pt x="4925" y="0"/>
                    </a:moveTo>
                    <a:lnTo>
                      <a:pt x="1" y="9301"/>
                    </a:lnTo>
                    <a:lnTo>
                      <a:pt x="3223" y="11003"/>
                    </a:lnTo>
                    <a:lnTo>
                      <a:pt x="8147" y="1702"/>
                    </a:lnTo>
                    <a:lnTo>
                      <a:pt x="49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11"/>
              <p:cNvSpPr/>
              <p:nvPr/>
            </p:nvSpPr>
            <p:spPr>
              <a:xfrm>
                <a:off x="5232125" y="1012475"/>
                <a:ext cx="679375" cy="559300"/>
              </a:xfrm>
              <a:custGeom>
                <a:avLst/>
                <a:gdLst/>
                <a:ahLst/>
                <a:cxnLst/>
                <a:rect l="l" t="t" r="r" b="b"/>
                <a:pathLst>
                  <a:path w="27175" h="22372" extrusionOk="0">
                    <a:moveTo>
                      <a:pt x="6080" y="0"/>
                    </a:moveTo>
                    <a:cubicBezTo>
                      <a:pt x="4560" y="1429"/>
                      <a:pt x="578" y="5775"/>
                      <a:pt x="1" y="11186"/>
                    </a:cubicBezTo>
                    <a:lnTo>
                      <a:pt x="21217" y="22371"/>
                    </a:lnTo>
                    <a:lnTo>
                      <a:pt x="27174" y="11125"/>
                    </a:lnTo>
                    <a:lnTo>
                      <a:pt x="6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11"/>
              <p:cNvSpPr/>
              <p:nvPr/>
            </p:nvSpPr>
            <p:spPr>
              <a:xfrm>
                <a:off x="4393975" y="664425"/>
                <a:ext cx="669475" cy="361750"/>
              </a:xfrm>
              <a:custGeom>
                <a:avLst/>
                <a:gdLst/>
                <a:ahLst/>
                <a:cxnLst/>
                <a:rect l="l" t="t" r="r" b="b"/>
                <a:pathLst>
                  <a:path w="26779" h="14470" extrusionOk="0">
                    <a:moveTo>
                      <a:pt x="213" y="1"/>
                    </a:moveTo>
                    <a:lnTo>
                      <a:pt x="0" y="396"/>
                    </a:lnTo>
                    <a:lnTo>
                      <a:pt x="26566" y="14469"/>
                    </a:lnTo>
                    <a:lnTo>
                      <a:pt x="26779" y="14074"/>
                    </a:ln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11"/>
              <p:cNvSpPr/>
              <p:nvPr/>
            </p:nvSpPr>
            <p:spPr>
              <a:xfrm>
                <a:off x="4992000" y="975125"/>
                <a:ext cx="184675" cy="124000"/>
              </a:xfrm>
              <a:custGeom>
                <a:avLst/>
                <a:gdLst/>
                <a:ahLst/>
                <a:cxnLst/>
                <a:rect l="l" t="t" r="r" b="b"/>
                <a:pathLst>
                  <a:path w="7387" h="4960" extrusionOk="0">
                    <a:moveTo>
                      <a:pt x="1212" y="1"/>
                    </a:moveTo>
                    <a:cubicBezTo>
                      <a:pt x="826" y="1"/>
                      <a:pt x="463" y="204"/>
                      <a:pt x="274" y="582"/>
                    </a:cubicBezTo>
                    <a:cubicBezTo>
                      <a:pt x="1" y="1069"/>
                      <a:pt x="213" y="1737"/>
                      <a:pt x="730" y="2011"/>
                    </a:cubicBezTo>
                    <a:lnTo>
                      <a:pt x="6384" y="4959"/>
                    </a:lnTo>
                    <a:lnTo>
                      <a:pt x="7387" y="3075"/>
                    </a:lnTo>
                    <a:lnTo>
                      <a:pt x="1733" y="126"/>
                    </a:lnTo>
                    <a:cubicBezTo>
                      <a:pt x="1564" y="42"/>
                      <a:pt x="1386"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11"/>
              <p:cNvSpPr/>
              <p:nvPr/>
            </p:nvSpPr>
            <p:spPr>
              <a:xfrm>
                <a:off x="5124225" y="1008675"/>
                <a:ext cx="90450" cy="141350"/>
              </a:xfrm>
              <a:custGeom>
                <a:avLst/>
                <a:gdLst/>
                <a:ahLst/>
                <a:cxnLst/>
                <a:rect l="l" t="t" r="r" b="b"/>
                <a:pathLst>
                  <a:path w="3618" h="5654" extrusionOk="0">
                    <a:moveTo>
                      <a:pt x="2766" y="0"/>
                    </a:moveTo>
                    <a:lnTo>
                      <a:pt x="0" y="5198"/>
                    </a:lnTo>
                    <a:lnTo>
                      <a:pt x="851" y="5654"/>
                    </a:lnTo>
                    <a:lnTo>
                      <a:pt x="3617" y="426"/>
                    </a:lnTo>
                    <a:lnTo>
                      <a:pt x="27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11"/>
              <p:cNvSpPr/>
              <p:nvPr/>
            </p:nvSpPr>
            <p:spPr>
              <a:xfrm>
                <a:off x="5551275" y="1359725"/>
                <a:ext cx="66900" cy="106425"/>
              </a:xfrm>
              <a:custGeom>
                <a:avLst/>
                <a:gdLst/>
                <a:ahLst/>
                <a:cxnLst/>
                <a:rect l="l" t="t" r="r" b="b"/>
                <a:pathLst>
                  <a:path w="2676" h="4257" extrusionOk="0">
                    <a:moveTo>
                      <a:pt x="2128" y="1"/>
                    </a:moveTo>
                    <a:lnTo>
                      <a:pt x="1" y="3952"/>
                    </a:lnTo>
                    <a:lnTo>
                      <a:pt x="578" y="4256"/>
                    </a:lnTo>
                    <a:lnTo>
                      <a:pt x="2676" y="305"/>
                    </a:lnTo>
                    <a:lnTo>
                      <a:pt x="2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11"/>
              <p:cNvSpPr/>
              <p:nvPr/>
            </p:nvSpPr>
            <p:spPr>
              <a:xfrm>
                <a:off x="5425900" y="1293625"/>
                <a:ext cx="66900" cy="106400"/>
              </a:xfrm>
              <a:custGeom>
                <a:avLst/>
                <a:gdLst/>
                <a:ahLst/>
                <a:cxnLst/>
                <a:rect l="l" t="t" r="r" b="b"/>
                <a:pathLst>
                  <a:path w="2676" h="4256" extrusionOk="0">
                    <a:moveTo>
                      <a:pt x="2098" y="0"/>
                    </a:moveTo>
                    <a:lnTo>
                      <a:pt x="0" y="3952"/>
                    </a:lnTo>
                    <a:lnTo>
                      <a:pt x="578" y="4256"/>
                    </a:lnTo>
                    <a:lnTo>
                      <a:pt x="2675" y="304"/>
                    </a:lnTo>
                    <a:lnTo>
                      <a:pt x="2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11"/>
              <p:cNvSpPr/>
              <p:nvPr/>
            </p:nvSpPr>
            <p:spPr>
              <a:xfrm>
                <a:off x="5301275" y="1227500"/>
                <a:ext cx="66900" cy="106425"/>
              </a:xfrm>
              <a:custGeom>
                <a:avLst/>
                <a:gdLst/>
                <a:ahLst/>
                <a:cxnLst/>
                <a:rect l="l" t="t" r="r" b="b"/>
                <a:pathLst>
                  <a:path w="2676" h="4257" extrusionOk="0">
                    <a:moveTo>
                      <a:pt x="2098" y="1"/>
                    </a:moveTo>
                    <a:lnTo>
                      <a:pt x="1" y="3952"/>
                    </a:lnTo>
                    <a:lnTo>
                      <a:pt x="548" y="4256"/>
                    </a:lnTo>
                    <a:lnTo>
                      <a:pt x="2675" y="305"/>
                    </a:lnTo>
                    <a:lnTo>
                      <a:pt x="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11"/>
              <p:cNvSpPr/>
              <p:nvPr/>
            </p:nvSpPr>
            <p:spPr>
              <a:xfrm>
                <a:off x="5319525" y="1060225"/>
                <a:ext cx="328275" cy="156250"/>
              </a:xfrm>
              <a:custGeom>
                <a:avLst/>
                <a:gdLst/>
                <a:ahLst/>
                <a:cxnLst/>
                <a:rect l="l" t="t" r="r" b="b"/>
                <a:pathLst>
                  <a:path w="13131" h="6250" extrusionOk="0">
                    <a:moveTo>
                      <a:pt x="3655" y="0"/>
                    </a:moveTo>
                    <a:cubicBezTo>
                      <a:pt x="3591" y="0"/>
                      <a:pt x="3528" y="2"/>
                      <a:pt x="3465" y="5"/>
                    </a:cubicBezTo>
                    <a:cubicBezTo>
                      <a:pt x="2249" y="127"/>
                      <a:pt x="1125" y="826"/>
                      <a:pt x="547" y="1950"/>
                    </a:cubicBezTo>
                    <a:cubicBezTo>
                      <a:pt x="91" y="2832"/>
                      <a:pt x="0" y="3804"/>
                      <a:pt x="304" y="4777"/>
                    </a:cubicBezTo>
                    <a:cubicBezTo>
                      <a:pt x="544" y="5525"/>
                      <a:pt x="832" y="6249"/>
                      <a:pt x="1660" y="6249"/>
                    </a:cubicBezTo>
                    <a:cubicBezTo>
                      <a:pt x="1775" y="6249"/>
                      <a:pt x="1900" y="6235"/>
                      <a:pt x="2037" y="6206"/>
                    </a:cubicBezTo>
                    <a:cubicBezTo>
                      <a:pt x="2523" y="6084"/>
                      <a:pt x="2979" y="5841"/>
                      <a:pt x="3465" y="5598"/>
                    </a:cubicBezTo>
                    <a:cubicBezTo>
                      <a:pt x="4244" y="5244"/>
                      <a:pt x="5094" y="5127"/>
                      <a:pt x="5957" y="5127"/>
                    </a:cubicBezTo>
                    <a:cubicBezTo>
                      <a:pt x="6576" y="5127"/>
                      <a:pt x="7202" y="5187"/>
                      <a:pt x="7812" y="5263"/>
                    </a:cubicBezTo>
                    <a:cubicBezTo>
                      <a:pt x="8806" y="5390"/>
                      <a:pt x="9830" y="5562"/>
                      <a:pt x="10843" y="5562"/>
                    </a:cubicBezTo>
                    <a:cubicBezTo>
                      <a:pt x="11285" y="5562"/>
                      <a:pt x="11724" y="5529"/>
                      <a:pt x="12158" y="5446"/>
                    </a:cubicBezTo>
                    <a:cubicBezTo>
                      <a:pt x="12553" y="5446"/>
                      <a:pt x="13131" y="5415"/>
                      <a:pt x="13040" y="4807"/>
                    </a:cubicBezTo>
                    <a:cubicBezTo>
                      <a:pt x="13009" y="4564"/>
                      <a:pt x="12888" y="4352"/>
                      <a:pt x="12675" y="4200"/>
                    </a:cubicBezTo>
                    <a:cubicBezTo>
                      <a:pt x="12219" y="3896"/>
                      <a:pt x="11672" y="3713"/>
                      <a:pt x="11186" y="3470"/>
                    </a:cubicBezTo>
                    <a:cubicBezTo>
                      <a:pt x="10274" y="2984"/>
                      <a:pt x="9362" y="2528"/>
                      <a:pt x="8450" y="2041"/>
                    </a:cubicBezTo>
                    <a:cubicBezTo>
                      <a:pt x="7447" y="1494"/>
                      <a:pt x="6444" y="978"/>
                      <a:pt x="5441" y="431"/>
                    </a:cubicBezTo>
                    <a:cubicBezTo>
                      <a:pt x="4865" y="129"/>
                      <a:pt x="4240" y="0"/>
                      <a:pt x="3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11"/>
              <p:cNvSpPr/>
              <p:nvPr/>
            </p:nvSpPr>
            <p:spPr>
              <a:xfrm>
                <a:off x="5324825" y="1298950"/>
                <a:ext cx="993225" cy="517500"/>
              </a:xfrm>
              <a:custGeom>
                <a:avLst/>
                <a:gdLst/>
                <a:ahLst/>
                <a:cxnLst/>
                <a:rect l="l" t="t" r="r" b="b"/>
                <a:pathLst>
                  <a:path w="39729" h="20700" extrusionOk="0">
                    <a:moveTo>
                      <a:pt x="1" y="0"/>
                    </a:moveTo>
                    <a:cubicBezTo>
                      <a:pt x="3192" y="1945"/>
                      <a:pt x="6445" y="3769"/>
                      <a:pt x="9727" y="5593"/>
                    </a:cubicBezTo>
                    <a:cubicBezTo>
                      <a:pt x="11369" y="6505"/>
                      <a:pt x="13041" y="7386"/>
                      <a:pt x="14652" y="8237"/>
                    </a:cubicBezTo>
                    <a:lnTo>
                      <a:pt x="19606" y="10882"/>
                    </a:lnTo>
                    <a:lnTo>
                      <a:pt x="24591" y="13405"/>
                    </a:lnTo>
                    <a:cubicBezTo>
                      <a:pt x="26263" y="14256"/>
                      <a:pt x="27934" y="15137"/>
                      <a:pt x="29606" y="15927"/>
                    </a:cubicBezTo>
                    <a:cubicBezTo>
                      <a:pt x="32950" y="17599"/>
                      <a:pt x="36324" y="19180"/>
                      <a:pt x="39728" y="20700"/>
                    </a:cubicBezTo>
                    <a:cubicBezTo>
                      <a:pt x="36536" y="18785"/>
                      <a:pt x="33284" y="16900"/>
                      <a:pt x="30001" y="15137"/>
                    </a:cubicBezTo>
                    <a:cubicBezTo>
                      <a:pt x="28390" y="14225"/>
                      <a:pt x="26719" y="13344"/>
                      <a:pt x="25077" y="12462"/>
                    </a:cubicBezTo>
                    <a:lnTo>
                      <a:pt x="20123" y="9848"/>
                    </a:lnTo>
                    <a:lnTo>
                      <a:pt x="15168" y="7295"/>
                    </a:lnTo>
                    <a:cubicBezTo>
                      <a:pt x="13497" y="6474"/>
                      <a:pt x="11825" y="5593"/>
                      <a:pt x="10153" y="4803"/>
                    </a:cubicBezTo>
                    <a:cubicBezTo>
                      <a:pt x="6809" y="3131"/>
                      <a:pt x="3405" y="1520"/>
                      <a:pt x="1"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4" name="Google Shape;4184;p111"/>
            <p:cNvSpPr/>
            <p:nvPr/>
          </p:nvSpPr>
          <p:spPr>
            <a:xfrm>
              <a:off x="7499276" y="1430400"/>
              <a:ext cx="431217" cy="254300"/>
            </a:xfrm>
            <a:custGeom>
              <a:avLst/>
              <a:gdLst/>
              <a:ahLst/>
              <a:cxnLst/>
              <a:rect l="l" t="t" r="r" b="b"/>
              <a:pathLst>
                <a:path w="20031" h="12098" extrusionOk="0">
                  <a:moveTo>
                    <a:pt x="1094" y="0"/>
                  </a:moveTo>
                  <a:lnTo>
                    <a:pt x="0" y="2037"/>
                  </a:lnTo>
                  <a:lnTo>
                    <a:pt x="18937" y="12098"/>
                  </a:lnTo>
                  <a:lnTo>
                    <a:pt x="20031" y="10031"/>
                  </a:lnTo>
                  <a:lnTo>
                    <a:pt x="10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56"/>
                                        </p:tgtEl>
                                        <p:attrNameLst>
                                          <p:attrName>style.visibility</p:attrName>
                                        </p:attrNameLst>
                                      </p:cBhvr>
                                      <p:to>
                                        <p:strVal val="visible"/>
                                      </p:to>
                                    </p:set>
                                    <p:animEffect transition="in" filter="fade">
                                      <p:cBhvr>
                                        <p:cTn id="7" dur="1000"/>
                                        <p:tgtEl>
                                          <p:spTgt spid="4056"/>
                                        </p:tgtEl>
                                      </p:cBhvr>
                                    </p:animEffect>
                                  </p:childTnLst>
                                </p:cTn>
                              </p:par>
                              <p:par>
                                <p:cTn id="8" presetID="10" presetClass="entr" presetSubtype="0" fill="hold" nodeType="withEffect">
                                  <p:stCondLst>
                                    <p:cond delay="0"/>
                                  </p:stCondLst>
                                  <p:childTnLst>
                                    <p:set>
                                      <p:cBhvr>
                                        <p:cTn id="9" dur="1" fill="hold">
                                          <p:stCondLst>
                                            <p:cond delay="0"/>
                                          </p:stCondLst>
                                        </p:cTn>
                                        <p:tgtEl>
                                          <p:spTgt spid="4057"/>
                                        </p:tgtEl>
                                        <p:attrNameLst>
                                          <p:attrName>style.visibility</p:attrName>
                                        </p:attrNameLst>
                                      </p:cBhvr>
                                      <p:to>
                                        <p:strVal val="visible"/>
                                      </p:to>
                                    </p:set>
                                    <p:animEffect transition="in" filter="fade">
                                      <p:cBhvr>
                                        <p:cTn id="10" dur="1000"/>
                                        <p:tgtEl>
                                          <p:spTgt spid="4057"/>
                                        </p:tgtEl>
                                      </p:cBhvr>
                                    </p:animEffect>
                                  </p:childTnLst>
                                </p:cTn>
                              </p:par>
                              <p:par>
                                <p:cTn id="11" presetID="10" presetClass="entr" presetSubtype="0" fill="hold" nodeType="withEffect">
                                  <p:stCondLst>
                                    <p:cond delay="0"/>
                                  </p:stCondLst>
                                  <p:childTnLst>
                                    <p:set>
                                      <p:cBhvr>
                                        <p:cTn id="12" dur="1" fill="hold">
                                          <p:stCondLst>
                                            <p:cond delay="0"/>
                                          </p:stCondLst>
                                        </p:cTn>
                                        <p:tgtEl>
                                          <p:spTgt spid="4058"/>
                                        </p:tgtEl>
                                        <p:attrNameLst>
                                          <p:attrName>style.visibility</p:attrName>
                                        </p:attrNameLst>
                                      </p:cBhvr>
                                      <p:to>
                                        <p:strVal val="visible"/>
                                      </p:to>
                                    </p:set>
                                    <p:animEffect transition="in" filter="fade">
                                      <p:cBhvr>
                                        <p:cTn id="13" dur="1000"/>
                                        <p:tgtEl>
                                          <p:spTgt spid="4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74"/>
        <p:cNvGrpSpPr/>
        <p:nvPr/>
      </p:nvGrpSpPr>
      <p:grpSpPr>
        <a:xfrm>
          <a:off x="0" y="0"/>
          <a:ext cx="0" cy="0"/>
          <a:chOff x="0" y="0"/>
          <a:chExt cx="0" cy="0"/>
        </a:xfrm>
      </p:grpSpPr>
      <p:pic>
        <p:nvPicPr>
          <p:cNvPr id="3975" name="Google Shape;3975;p107"/>
          <p:cNvPicPr preferRelativeResize="0"/>
          <p:nvPr/>
        </p:nvPicPr>
        <p:blipFill>
          <a:blip r:embed="rId3"/>
          <a:srcRect t="19239" b="19239"/>
          <a:stretch/>
        </p:blipFill>
        <p:spPr>
          <a:xfrm>
            <a:off x="4446332" y="1276436"/>
            <a:ext cx="3737501" cy="2299400"/>
          </a:xfrm>
          <a:prstGeom prst="rect">
            <a:avLst/>
          </a:prstGeom>
          <a:noFill/>
          <a:ln>
            <a:noFill/>
          </a:ln>
        </p:spPr>
      </p:pic>
      <p:sp>
        <p:nvSpPr>
          <p:cNvPr id="3976" name="Google Shape;3976;p107"/>
          <p:cNvSpPr txBox="1">
            <a:spLocks noGrp="1"/>
          </p:cNvSpPr>
          <p:nvPr>
            <p:ph type="title"/>
          </p:nvPr>
        </p:nvSpPr>
        <p:spPr>
          <a:xfrm>
            <a:off x="304675" y="411619"/>
            <a:ext cx="3598127" cy="543333"/>
          </a:xfrm>
          <a:prstGeom prst="rect">
            <a:avLst/>
          </a:prstGeom>
        </p:spPr>
        <p:txBody>
          <a:bodyPr spcFirstLastPara="1" wrap="square" lIns="91425" tIns="91425" rIns="91425" bIns="91425" anchor="ctr" anchorCtr="0">
            <a:noAutofit/>
          </a:bodyPr>
          <a:lstStyle/>
          <a:p>
            <a:r>
              <a:rPr lang="en-US" b="1" dirty="0"/>
              <a:t>Conclusions</a:t>
            </a:r>
            <a:br>
              <a:rPr lang="en-US" dirty="0"/>
            </a:br>
            <a:r>
              <a:rPr lang="en" dirty="0"/>
              <a:t> </a:t>
            </a:r>
            <a:endParaRPr dirty="0">
              <a:solidFill>
                <a:schemeClr val="dk2"/>
              </a:solidFill>
            </a:endParaRPr>
          </a:p>
        </p:txBody>
      </p:sp>
      <p:sp>
        <p:nvSpPr>
          <p:cNvPr id="3977" name="Google Shape;3977;p107"/>
          <p:cNvSpPr txBox="1">
            <a:spLocks noGrp="1"/>
          </p:cNvSpPr>
          <p:nvPr>
            <p:ph type="subTitle" idx="1"/>
          </p:nvPr>
        </p:nvSpPr>
        <p:spPr>
          <a:xfrm>
            <a:off x="52039" y="1419934"/>
            <a:ext cx="4226876" cy="1248925"/>
          </a:xfrm>
          <a:prstGeom prst="rect">
            <a:avLst/>
          </a:prstGeom>
        </p:spPr>
        <p:txBody>
          <a:bodyPr spcFirstLastPara="1" wrap="square" lIns="91425" tIns="91425" rIns="91425" bIns="91425" anchor="ctr" anchorCtr="0">
            <a:noAutofit/>
          </a:bodyPr>
          <a:lstStyle/>
          <a:p>
            <a:pPr marL="342900" algn="l">
              <a:buFont typeface="Wingdings" panose="05000000000000000000" pitchFamily="2" charset="2"/>
              <a:buChar char="Ø"/>
            </a:pPr>
            <a:r>
              <a:rPr lang="en-US" b="1" dirty="0"/>
              <a:t>Model Performance</a:t>
            </a:r>
            <a:r>
              <a:rPr lang="en-US" dirty="0"/>
              <a:t>:</a:t>
            </a:r>
          </a:p>
          <a:p>
            <a:pPr marL="800100" lvl="1" algn="l">
              <a:buFont typeface="Arial" panose="020B0604020202020204" pitchFamily="34" charset="0"/>
              <a:buChar char="•"/>
            </a:pPr>
            <a:r>
              <a:rPr lang="en-US" dirty="0"/>
              <a:t>The Random Forest Classifier demonstrated the highest accuracy at </a:t>
            </a:r>
            <a:r>
              <a:rPr lang="en-US" b="1" dirty="0"/>
              <a:t>99.93%</a:t>
            </a:r>
            <a:r>
              <a:rPr lang="en-US" dirty="0"/>
              <a:t>, showcasing its effectiveness in diabetes prediction.</a:t>
            </a:r>
          </a:p>
        </p:txBody>
      </p:sp>
      <p:grpSp>
        <p:nvGrpSpPr>
          <p:cNvPr id="3978" name="Google Shape;3978;p107"/>
          <p:cNvGrpSpPr/>
          <p:nvPr/>
        </p:nvGrpSpPr>
        <p:grpSpPr>
          <a:xfrm>
            <a:off x="4362691" y="1193210"/>
            <a:ext cx="3904918" cy="2959643"/>
            <a:chOff x="1572575" y="3497750"/>
            <a:chExt cx="843650" cy="639425"/>
          </a:xfrm>
        </p:grpSpPr>
        <p:sp>
          <p:nvSpPr>
            <p:cNvPr id="3979" name="Google Shape;3979;p107"/>
            <p:cNvSpPr/>
            <p:nvPr/>
          </p:nvSpPr>
          <p:spPr>
            <a:xfrm>
              <a:off x="1572575" y="3497750"/>
              <a:ext cx="843650" cy="534600"/>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07"/>
            <p:cNvSpPr/>
            <p:nvPr/>
          </p:nvSpPr>
          <p:spPr>
            <a:xfrm>
              <a:off x="1904398" y="4024708"/>
              <a:ext cx="179975" cy="112462"/>
            </a:xfrm>
            <a:custGeom>
              <a:avLst/>
              <a:gdLst/>
              <a:ahLst/>
              <a:cxnLst/>
              <a:rect l="l" t="t" r="r" b="b"/>
              <a:pathLst>
                <a:path w="7199" h="4194" extrusionOk="0">
                  <a:moveTo>
                    <a:pt x="1" y="1"/>
                  </a:moveTo>
                  <a:lnTo>
                    <a:pt x="1" y="4194"/>
                  </a:lnTo>
                  <a:lnTo>
                    <a:pt x="7198" y="4194"/>
                  </a:lnTo>
                  <a:lnTo>
                    <a:pt x="71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07"/>
            <p:cNvSpPr/>
            <p:nvPr/>
          </p:nvSpPr>
          <p:spPr>
            <a:xfrm>
              <a:off x="1904400" y="4032325"/>
              <a:ext cx="179975" cy="49825"/>
            </a:xfrm>
            <a:custGeom>
              <a:avLst/>
              <a:gdLst/>
              <a:ahLst/>
              <a:cxnLst/>
              <a:rect l="l" t="t" r="r" b="b"/>
              <a:pathLst>
                <a:path w="7199" h="1993" extrusionOk="0">
                  <a:moveTo>
                    <a:pt x="1" y="1"/>
                  </a:moveTo>
                  <a:lnTo>
                    <a:pt x="1" y="980"/>
                  </a:lnTo>
                  <a:lnTo>
                    <a:pt x="7198" y="1992"/>
                  </a:lnTo>
                  <a:lnTo>
                    <a:pt x="71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07"/>
            <p:cNvSpPr/>
            <p:nvPr/>
          </p:nvSpPr>
          <p:spPr>
            <a:xfrm>
              <a:off x="1852950" y="4127950"/>
              <a:ext cx="283100" cy="9225"/>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107"/>
          <p:cNvGrpSpPr/>
          <p:nvPr/>
        </p:nvGrpSpPr>
        <p:grpSpPr>
          <a:xfrm rot="4082705">
            <a:off x="1802501" y="989338"/>
            <a:ext cx="602477" cy="352998"/>
            <a:chOff x="-1131628" y="1250953"/>
            <a:chExt cx="695437" cy="407447"/>
          </a:xfrm>
        </p:grpSpPr>
        <p:sp>
          <p:nvSpPr>
            <p:cNvPr id="3984" name="Google Shape;3984;p107"/>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07"/>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07"/>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7" name="Google Shape;3987;p107"/>
          <p:cNvSpPr/>
          <p:nvPr/>
        </p:nvSpPr>
        <p:spPr>
          <a:xfrm>
            <a:off x="9855825" y="22440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8" name="Google Shape;3988;p107"/>
          <p:cNvGrpSpPr/>
          <p:nvPr/>
        </p:nvGrpSpPr>
        <p:grpSpPr>
          <a:xfrm rot="-7140317">
            <a:off x="4862824" y="4286555"/>
            <a:ext cx="643533" cy="377037"/>
            <a:chOff x="-1131628" y="1250953"/>
            <a:chExt cx="695437" cy="407447"/>
          </a:xfrm>
        </p:grpSpPr>
        <p:sp>
          <p:nvSpPr>
            <p:cNvPr id="3989" name="Google Shape;3989;p107"/>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07"/>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07"/>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2" name="Google Shape;3992;p107">
            <a:hlinkClick r:id="rId4"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3993" name="Google Shape;3993;p107">
            <a:hlinkClick r:id="" action="ppaction://noaction"/>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5</a:t>
            </a:r>
            <a:endParaRPr>
              <a:solidFill>
                <a:schemeClr val="accent5"/>
              </a:solidFill>
              <a:latin typeface="Bungee"/>
              <a:ea typeface="Bungee"/>
              <a:cs typeface="Bungee"/>
              <a:sym typeface="Bungee"/>
            </a:endParaRPr>
          </a:p>
        </p:txBody>
      </p:sp>
      <p:sp>
        <p:nvSpPr>
          <p:cNvPr id="3994" name="Google Shape;3994;p107">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995" name="Google Shape;3995;p107">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 name="Google Shape;3977;p107">
            <a:extLst>
              <a:ext uri="{FF2B5EF4-FFF2-40B4-BE49-F238E27FC236}">
                <a16:creationId xmlns:a16="http://schemas.microsoft.com/office/drawing/2014/main" id="{4551D5FA-3F98-82C8-3B80-26E29AB067E4}"/>
              </a:ext>
            </a:extLst>
          </p:cNvPr>
          <p:cNvSpPr txBox="1">
            <a:spLocks/>
          </p:cNvSpPr>
          <p:nvPr/>
        </p:nvSpPr>
        <p:spPr>
          <a:xfrm>
            <a:off x="43896" y="2739909"/>
            <a:ext cx="4226876" cy="17590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800"/>
              <a:buFont typeface="Cairo"/>
              <a:buNone/>
              <a:defRPr sz="1600" b="0" i="0" u="none" strike="noStrike" cap="none">
                <a:solidFill>
                  <a:schemeClr val="dk1"/>
                </a:solidFill>
                <a:latin typeface="Cairo"/>
                <a:ea typeface="Cairo"/>
                <a:cs typeface="Cairo"/>
                <a:sym typeface="Cairo"/>
              </a:defRPr>
            </a:lvl1pPr>
            <a:lvl2pPr marL="914400" marR="0" lvl="1"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2pPr>
            <a:lvl3pPr marL="1371600" marR="0" lvl="2"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3pPr>
            <a:lvl4pPr marL="1828800" marR="0" lvl="3"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4pPr>
            <a:lvl5pPr marL="2286000" marR="0" lvl="4"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5pPr>
            <a:lvl6pPr marL="2743200" marR="0" lvl="5"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6pPr>
            <a:lvl7pPr marL="3200400" marR="0" lvl="6"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7pPr>
            <a:lvl8pPr marL="3657600" marR="0" lvl="7"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8pPr>
            <a:lvl9pPr marL="4114800" marR="0" lvl="8"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9pPr>
          </a:lstStyle>
          <a:p>
            <a:pPr marL="342900" algn="l">
              <a:buFont typeface="Wingdings" panose="05000000000000000000" pitchFamily="2" charset="2"/>
              <a:buChar char="Ø"/>
            </a:pPr>
            <a:r>
              <a:rPr lang="en-US" b="1" dirty="0"/>
              <a:t>Comparison with Other Models</a:t>
            </a:r>
            <a:r>
              <a:rPr lang="en-US" dirty="0"/>
              <a:t>:</a:t>
            </a:r>
          </a:p>
          <a:p>
            <a:pPr marL="800100" lvl="1" algn="l">
              <a:buFont typeface="Arial" panose="020B0604020202020204" pitchFamily="34" charset="0"/>
              <a:buChar char="•"/>
            </a:pPr>
            <a:r>
              <a:rPr lang="en-US" dirty="0"/>
              <a:t>Logistic Regression, SVM, and Gradient Boosting Classifier also showed strong results with accuracies of </a:t>
            </a:r>
            <a:r>
              <a:rPr lang="en-US" b="1" dirty="0"/>
              <a:t>95.93%</a:t>
            </a:r>
            <a:r>
              <a:rPr lang="en-US" dirty="0"/>
              <a:t>, </a:t>
            </a:r>
            <a:r>
              <a:rPr lang="en-US" b="1" dirty="0"/>
              <a:t>95.91%</a:t>
            </a:r>
            <a:r>
              <a:rPr lang="en-US" dirty="0"/>
              <a:t>, and </a:t>
            </a:r>
            <a:r>
              <a:rPr lang="en-US" b="1" dirty="0"/>
              <a:t>97.13%</a:t>
            </a:r>
            <a:r>
              <a:rPr lang="en-US" dirty="0"/>
              <a:t>, respectively.</a:t>
            </a:r>
          </a:p>
          <a:p>
            <a:pPr marL="800100" lvl="1" algn="l">
              <a:buFont typeface="Arial" panose="020B0604020202020204" pitchFamily="34" charset="0"/>
              <a:buChar char="•"/>
            </a:pPr>
            <a:r>
              <a:rPr lang="en-US" dirty="0"/>
              <a:t>Decision Tree achieved </a:t>
            </a:r>
            <a:r>
              <a:rPr lang="en-US" b="1" dirty="0"/>
              <a:t>97.08%</a:t>
            </a:r>
            <a:r>
              <a:rPr lang="en-US" dirty="0"/>
              <a:t>, proving its usefulness for simpler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976"/>
                                        </p:tgtEl>
                                        <p:attrNameLst>
                                          <p:attrName>style.visibility</p:attrName>
                                        </p:attrNameLst>
                                      </p:cBhvr>
                                      <p:to>
                                        <p:strVal val="visible"/>
                                      </p:to>
                                    </p:set>
                                    <p:anim calcmode="lin" valueType="num">
                                      <p:cBhvr additive="base">
                                        <p:cTn id="7" dur="1000"/>
                                        <p:tgtEl>
                                          <p:spTgt spid="397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977"/>
                                        </p:tgtEl>
                                        <p:attrNameLst>
                                          <p:attrName>style.visibility</p:attrName>
                                        </p:attrNameLst>
                                      </p:cBhvr>
                                      <p:to>
                                        <p:strVal val="visible"/>
                                      </p:to>
                                    </p:set>
                                    <p:anim calcmode="lin" valueType="num">
                                      <p:cBhvr additive="base">
                                        <p:cTn id="10" dur="1000"/>
                                        <p:tgtEl>
                                          <p:spTgt spid="3977"/>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74">
          <a:extLst>
            <a:ext uri="{FF2B5EF4-FFF2-40B4-BE49-F238E27FC236}">
              <a16:creationId xmlns:a16="http://schemas.microsoft.com/office/drawing/2014/main" id="{2D6D733E-90B6-778B-4C0E-19FD5EB61957}"/>
            </a:ext>
          </a:extLst>
        </p:cNvPr>
        <p:cNvGrpSpPr/>
        <p:nvPr/>
      </p:nvGrpSpPr>
      <p:grpSpPr>
        <a:xfrm>
          <a:off x="0" y="0"/>
          <a:ext cx="0" cy="0"/>
          <a:chOff x="0" y="0"/>
          <a:chExt cx="0" cy="0"/>
        </a:xfrm>
      </p:grpSpPr>
      <p:pic>
        <p:nvPicPr>
          <p:cNvPr id="3975" name="Google Shape;3975;p107">
            <a:extLst>
              <a:ext uri="{FF2B5EF4-FFF2-40B4-BE49-F238E27FC236}">
                <a16:creationId xmlns:a16="http://schemas.microsoft.com/office/drawing/2014/main" id="{EE0DD55C-D081-DC7F-F2C9-17A7ED87713D}"/>
              </a:ext>
            </a:extLst>
          </p:cNvPr>
          <p:cNvPicPr preferRelativeResize="0"/>
          <p:nvPr/>
        </p:nvPicPr>
        <p:blipFill>
          <a:blip r:embed="rId3"/>
          <a:srcRect t="19239" b="19239"/>
          <a:stretch/>
        </p:blipFill>
        <p:spPr>
          <a:xfrm>
            <a:off x="4446332" y="1276436"/>
            <a:ext cx="3737501" cy="2299400"/>
          </a:xfrm>
          <a:prstGeom prst="rect">
            <a:avLst/>
          </a:prstGeom>
          <a:noFill/>
          <a:ln>
            <a:noFill/>
          </a:ln>
        </p:spPr>
      </p:pic>
      <p:sp>
        <p:nvSpPr>
          <p:cNvPr id="3976" name="Google Shape;3976;p107">
            <a:extLst>
              <a:ext uri="{FF2B5EF4-FFF2-40B4-BE49-F238E27FC236}">
                <a16:creationId xmlns:a16="http://schemas.microsoft.com/office/drawing/2014/main" id="{1FDA2C9D-79DE-776D-37F3-5D67823A6FE2}"/>
              </a:ext>
            </a:extLst>
          </p:cNvPr>
          <p:cNvSpPr txBox="1">
            <a:spLocks noGrp="1"/>
          </p:cNvSpPr>
          <p:nvPr>
            <p:ph type="title"/>
          </p:nvPr>
        </p:nvSpPr>
        <p:spPr>
          <a:xfrm>
            <a:off x="304675" y="411619"/>
            <a:ext cx="3598127" cy="543333"/>
          </a:xfrm>
          <a:prstGeom prst="rect">
            <a:avLst/>
          </a:prstGeom>
        </p:spPr>
        <p:txBody>
          <a:bodyPr spcFirstLastPara="1" wrap="square" lIns="91425" tIns="91425" rIns="91425" bIns="91425" anchor="ctr" anchorCtr="0">
            <a:noAutofit/>
          </a:bodyPr>
          <a:lstStyle/>
          <a:p>
            <a:r>
              <a:rPr lang="en-US" b="1" dirty="0"/>
              <a:t>Conclusions</a:t>
            </a:r>
            <a:br>
              <a:rPr lang="en-US" dirty="0"/>
            </a:br>
            <a:r>
              <a:rPr lang="en" dirty="0"/>
              <a:t> </a:t>
            </a:r>
            <a:endParaRPr dirty="0">
              <a:solidFill>
                <a:schemeClr val="dk2"/>
              </a:solidFill>
            </a:endParaRPr>
          </a:p>
        </p:txBody>
      </p:sp>
      <p:sp>
        <p:nvSpPr>
          <p:cNvPr id="3977" name="Google Shape;3977;p107">
            <a:extLst>
              <a:ext uri="{FF2B5EF4-FFF2-40B4-BE49-F238E27FC236}">
                <a16:creationId xmlns:a16="http://schemas.microsoft.com/office/drawing/2014/main" id="{6FF32DF5-443F-84AC-0EA2-2AC35510A759}"/>
              </a:ext>
            </a:extLst>
          </p:cNvPr>
          <p:cNvSpPr txBox="1">
            <a:spLocks noGrp="1"/>
          </p:cNvSpPr>
          <p:nvPr>
            <p:ph type="subTitle" idx="1"/>
          </p:nvPr>
        </p:nvSpPr>
        <p:spPr>
          <a:xfrm>
            <a:off x="27735" y="1445099"/>
            <a:ext cx="4226876" cy="3156638"/>
          </a:xfrm>
          <a:prstGeom prst="rect">
            <a:avLst/>
          </a:prstGeom>
        </p:spPr>
        <p:txBody>
          <a:bodyPr spcFirstLastPara="1" wrap="square" lIns="91425" tIns="91425" rIns="91425" bIns="91425" anchor="ctr" anchorCtr="0">
            <a:noAutofit/>
          </a:bodyPr>
          <a:lstStyle/>
          <a:p>
            <a:pPr marL="342900" algn="l">
              <a:buFont typeface="Wingdings" panose="05000000000000000000" pitchFamily="2" charset="2"/>
              <a:buChar char="Ø"/>
            </a:pPr>
            <a:r>
              <a:rPr lang="en-US" b="1" dirty="0"/>
              <a:t>Key Insights</a:t>
            </a:r>
            <a:r>
              <a:rPr lang="en-US" dirty="0"/>
              <a:t>:</a:t>
            </a:r>
          </a:p>
          <a:p>
            <a:pPr marL="800100" lvl="1" algn="l">
              <a:buFont typeface="Arial" panose="020B0604020202020204" pitchFamily="34" charset="0"/>
              <a:buChar char="•"/>
            </a:pPr>
            <a:r>
              <a:rPr lang="en-US" dirty="0"/>
              <a:t>Ensemble models like Random Forest provide significant performance improvements due to their ability to combine multiple decision trees to enhance predictions.</a:t>
            </a:r>
          </a:p>
          <a:p>
            <a:pPr marL="800100" lvl="1" algn="l">
              <a:buFont typeface="Arial" panose="020B0604020202020204" pitchFamily="34" charset="0"/>
              <a:buChar char="•"/>
            </a:pPr>
            <a:endParaRPr lang="en-US" dirty="0"/>
          </a:p>
          <a:p>
            <a:pPr marL="800100" lvl="1" algn="l">
              <a:buFont typeface="Arial" panose="020B0604020202020204" pitchFamily="34" charset="0"/>
              <a:buChar char="•"/>
            </a:pPr>
            <a:r>
              <a:rPr lang="en-US" dirty="0"/>
              <a:t>The results suggest that tree-based algorithms are highly suitable for complex classification tasks like diabetes prediction.</a:t>
            </a:r>
          </a:p>
          <a:p>
            <a:pPr marL="800100" lvl="1" algn="l">
              <a:buFont typeface="Arial" panose="020B0604020202020204" pitchFamily="34" charset="0"/>
              <a:buChar char="•"/>
            </a:pPr>
            <a:endParaRPr lang="en-US" dirty="0"/>
          </a:p>
        </p:txBody>
      </p:sp>
      <p:grpSp>
        <p:nvGrpSpPr>
          <p:cNvPr id="3978" name="Google Shape;3978;p107">
            <a:extLst>
              <a:ext uri="{FF2B5EF4-FFF2-40B4-BE49-F238E27FC236}">
                <a16:creationId xmlns:a16="http://schemas.microsoft.com/office/drawing/2014/main" id="{F5B314C6-BA4E-A87E-6626-7634A9C18D67}"/>
              </a:ext>
            </a:extLst>
          </p:cNvPr>
          <p:cNvGrpSpPr/>
          <p:nvPr/>
        </p:nvGrpSpPr>
        <p:grpSpPr>
          <a:xfrm>
            <a:off x="4362691" y="1193210"/>
            <a:ext cx="3904918" cy="2959643"/>
            <a:chOff x="1572575" y="3497750"/>
            <a:chExt cx="843650" cy="639425"/>
          </a:xfrm>
        </p:grpSpPr>
        <p:sp>
          <p:nvSpPr>
            <p:cNvPr id="3979" name="Google Shape;3979;p107">
              <a:extLst>
                <a:ext uri="{FF2B5EF4-FFF2-40B4-BE49-F238E27FC236}">
                  <a16:creationId xmlns:a16="http://schemas.microsoft.com/office/drawing/2014/main" id="{2919248F-CC3F-5637-7445-47B0B6298FA8}"/>
                </a:ext>
              </a:extLst>
            </p:cNvPr>
            <p:cNvSpPr/>
            <p:nvPr/>
          </p:nvSpPr>
          <p:spPr>
            <a:xfrm>
              <a:off x="1572575" y="3497750"/>
              <a:ext cx="843650" cy="534600"/>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07">
              <a:extLst>
                <a:ext uri="{FF2B5EF4-FFF2-40B4-BE49-F238E27FC236}">
                  <a16:creationId xmlns:a16="http://schemas.microsoft.com/office/drawing/2014/main" id="{9F278899-EA57-AC7D-75F2-917254DDC273}"/>
                </a:ext>
              </a:extLst>
            </p:cNvPr>
            <p:cNvSpPr/>
            <p:nvPr/>
          </p:nvSpPr>
          <p:spPr>
            <a:xfrm>
              <a:off x="1904398" y="4024708"/>
              <a:ext cx="179975" cy="112462"/>
            </a:xfrm>
            <a:custGeom>
              <a:avLst/>
              <a:gdLst/>
              <a:ahLst/>
              <a:cxnLst/>
              <a:rect l="l" t="t" r="r" b="b"/>
              <a:pathLst>
                <a:path w="7199" h="4194" extrusionOk="0">
                  <a:moveTo>
                    <a:pt x="1" y="1"/>
                  </a:moveTo>
                  <a:lnTo>
                    <a:pt x="1" y="4194"/>
                  </a:lnTo>
                  <a:lnTo>
                    <a:pt x="7198" y="4194"/>
                  </a:lnTo>
                  <a:lnTo>
                    <a:pt x="71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07">
              <a:extLst>
                <a:ext uri="{FF2B5EF4-FFF2-40B4-BE49-F238E27FC236}">
                  <a16:creationId xmlns:a16="http://schemas.microsoft.com/office/drawing/2014/main" id="{3293EF89-A146-2194-380E-B97292DB0D8D}"/>
                </a:ext>
              </a:extLst>
            </p:cNvPr>
            <p:cNvSpPr/>
            <p:nvPr/>
          </p:nvSpPr>
          <p:spPr>
            <a:xfrm>
              <a:off x="1904400" y="4032325"/>
              <a:ext cx="179975" cy="49825"/>
            </a:xfrm>
            <a:custGeom>
              <a:avLst/>
              <a:gdLst/>
              <a:ahLst/>
              <a:cxnLst/>
              <a:rect l="l" t="t" r="r" b="b"/>
              <a:pathLst>
                <a:path w="7199" h="1993" extrusionOk="0">
                  <a:moveTo>
                    <a:pt x="1" y="1"/>
                  </a:moveTo>
                  <a:lnTo>
                    <a:pt x="1" y="980"/>
                  </a:lnTo>
                  <a:lnTo>
                    <a:pt x="7198" y="1992"/>
                  </a:lnTo>
                  <a:lnTo>
                    <a:pt x="71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07">
              <a:extLst>
                <a:ext uri="{FF2B5EF4-FFF2-40B4-BE49-F238E27FC236}">
                  <a16:creationId xmlns:a16="http://schemas.microsoft.com/office/drawing/2014/main" id="{CB802911-2A5C-967C-722A-FB1446D52AA3}"/>
                </a:ext>
              </a:extLst>
            </p:cNvPr>
            <p:cNvSpPr/>
            <p:nvPr/>
          </p:nvSpPr>
          <p:spPr>
            <a:xfrm>
              <a:off x="1852950" y="4127950"/>
              <a:ext cx="283100" cy="9225"/>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107">
            <a:extLst>
              <a:ext uri="{FF2B5EF4-FFF2-40B4-BE49-F238E27FC236}">
                <a16:creationId xmlns:a16="http://schemas.microsoft.com/office/drawing/2014/main" id="{D76F1ABE-E208-0820-8A3B-D295A863B0D5}"/>
              </a:ext>
            </a:extLst>
          </p:cNvPr>
          <p:cNvGrpSpPr/>
          <p:nvPr/>
        </p:nvGrpSpPr>
        <p:grpSpPr>
          <a:xfrm rot="4082705">
            <a:off x="1802501" y="989338"/>
            <a:ext cx="602477" cy="352998"/>
            <a:chOff x="-1131628" y="1250953"/>
            <a:chExt cx="695437" cy="407447"/>
          </a:xfrm>
        </p:grpSpPr>
        <p:sp>
          <p:nvSpPr>
            <p:cNvPr id="3984" name="Google Shape;3984;p107">
              <a:extLst>
                <a:ext uri="{FF2B5EF4-FFF2-40B4-BE49-F238E27FC236}">
                  <a16:creationId xmlns:a16="http://schemas.microsoft.com/office/drawing/2014/main" id="{549A0E3F-FE7A-B178-D3F8-7F6F87E89FD7}"/>
                </a:ext>
              </a:extLst>
            </p:cNvPr>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07">
              <a:extLst>
                <a:ext uri="{FF2B5EF4-FFF2-40B4-BE49-F238E27FC236}">
                  <a16:creationId xmlns:a16="http://schemas.microsoft.com/office/drawing/2014/main" id="{2567C910-B40C-8216-54B8-D248F48282E9}"/>
                </a:ext>
              </a:extLst>
            </p:cNvPr>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07">
              <a:extLst>
                <a:ext uri="{FF2B5EF4-FFF2-40B4-BE49-F238E27FC236}">
                  <a16:creationId xmlns:a16="http://schemas.microsoft.com/office/drawing/2014/main" id="{9F839BB5-A910-0422-C36A-CCE51E6DC56B}"/>
                </a:ext>
              </a:extLst>
            </p:cNvPr>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7" name="Google Shape;3987;p107">
            <a:extLst>
              <a:ext uri="{FF2B5EF4-FFF2-40B4-BE49-F238E27FC236}">
                <a16:creationId xmlns:a16="http://schemas.microsoft.com/office/drawing/2014/main" id="{B72FA0ED-CD20-97BE-7E55-861F374FA1F1}"/>
              </a:ext>
            </a:extLst>
          </p:cNvPr>
          <p:cNvSpPr/>
          <p:nvPr/>
        </p:nvSpPr>
        <p:spPr>
          <a:xfrm>
            <a:off x="9855825" y="22440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8" name="Google Shape;3988;p107">
            <a:extLst>
              <a:ext uri="{FF2B5EF4-FFF2-40B4-BE49-F238E27FC236}">
                <a16:creationId xmlns:a16="http://schemas.microsoft.com/office/drawing/2014/main" id="{F210701B-0787-04CB-2043-30F11382D467}"/>
              </a:ext>
            </a:extLst>
          </p:cNvPr>
          <p:cNvGrpSpPr/>
          <p:nvPr/>
        </p:nvGrpSpPr>
        <p:grpSpPr>
          <a:xfrm rot="-7140317">
            <a:off x="4862824" y="4286555"/>
            <a:ext cx="643533" cy="377037"/>
            <a:chOff x="-1131628" y="1250953"/>
            <a:chExt cx="695437" cy="407447"/>
          </a:xfrm>
        </p:grpSpPr>
        <p:sp>
          <p:nvSpPr>
            <p:cNvPr id="3989" name="Google Shape;3989;p107">
              <a:extLst>
                <a:ext uri="{FF2B5EF4-FFF2-40B4-BE49-F238E27FC236}">
                  <a16:creationId xmlns:a16="http://schemas.microsoft.com/office/drawing/2014/main" id="{B3A1B239-9CFD-379D-7278-69C0FB3A33B4}"/>
                </a:ext>
              </a:extLst>
            </p:cNvPr>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07">
              <a:extLst>
                <a:ext uri="{FF2B5EF4-FFF2-40B4-BE49-F238E27FC236}">
                  <a16:creationId xmlns:a16="http://schemas.microsoft.com/office/drawing/2014/main" id="{C307BD30-6C13-734E-F005-A41D174B83B9}"/>
                </a:ext>
              </a:extLst>
            </p:cNvPr>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07">
              <a:extLst>
                <a:ext uri="{FF2B5EF4-FFF2-40B4-BE49-F238E27FC236}">
                  <a16:creationId xmlns:a16="http://schemas.microsoft.com/office/drawing/2014/main" id="{A125EB1B-42C0-8F62-6EAA-30047FDDE827}"/>
                </a:ext>
              </a:extLst>
            </p:cNvPr>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2" name="Google Shape;3992;p107">
            <a:hlinkClick r:id="rId4" action="ppaction://hlinksldjump"/>
            <a:extLst>
              <a:ext uri="{FF2B5EF4-FFF2-40B4-BE49-F238E27FC236}">
                <a16:creationId xmlns:a16="http://schemas.microsoft.com/office/drawing/2014/main" id="{96B824E6-BDDB-5819-238E-AAD81A0C851A}"/>
              </a:ext>
            </a:extLst>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3993" name="Google Shape;3993;p107">
            <a:hlinkClick r:id="rId5" action="ppaction://hlinksldjump"/>
            <a:extLst>
              <a:ext uri="{FF2B5EF4-FFF2-40B4-BE49-F238E27FC236}">
                <a16:creationId xmlns:a16="http://schemas.microsoft.com/office/drawing/2014/main" id="{76D98253-9967-25D3-2FC7-A6EBC2C682A3}"/>
              </a:ext>
            </a:extLst>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5</a:t>
            </a:r>
            <a:endParaRPr>
              <a:solidFill>
                <a:schemeClr val="accent5"/>
              </a:solidFill>
              <a:latin typeface="Bungee"/>
              <a:ea typeface="Bungee"/>
              <a:cs typeface="Bungee"/>
              <a:sym typeface="Bungee"/>
            </a:endParaRPr>
          </a:p>
        </p:txBody>
      </p:sp>
      <p:sp>
        <p:nvSpPr>
          <p:cNvPr id="3994" name="Google Shape;3994;p107">
            <a:hlinkClick r:id="" action="ppaction://hlinkshowjump?jump=nextslide"/>
            <a:extLst>
              <a:ext uri="{FF2B5EF4-FFF2-40B4-BE49-F238E27FC236}">
                <a16:creationId xmlns:a16="http://schemas.microsoft.com/office/drawing/2014/main" id="{A2BBBAE6-EB04-9F0B-1B5B-86E1D0EF2B68}"/>
              </a:ext>
            </a:extLst>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995" name="Google Shape;3995;p107">
            <a:hlinkClick r:id="" action="ppaction://hlinkshowjump?jump=previousslide"/>
            <a:extLst>
              <a:ext uri="{FF2B5EF4-FFF2-40B4-BE49-F238E27FC236}">
                <a16:creationId xmlns:a16="http://schemas.microsoft.com/office/drawing/2014/main" id="{CE14F128-6F0A-303B-F11E-2193411F8288}"/>
              </a:ext>
            </a:extLst>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extLst>
      <p:ext uri="{BB962C8B-B14F-4D97-AF65-F5344CB8AC3E}">
        <p14:creationId xmlns:p14="http://schemas.microsoft.com/office/powerpoint/2010/main" val="266537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976"/>
                                        </p:tgtEl>
                                        <p:attrNameLst>
                                          <p:attrName>style.visibility</p:attrName>
                                        </p:attrNameLst>
                                      </p:cBhvr>
                                      <p:to>
                                        <p:strVal val="visible"/>
                                      </p:to>
                                    </p:set>
                                    <p:anim calcmode="lin" valueType="num">
                                      <p:cBhvr additive="base">
                                        <p:cTn id="7" dur="1000"/>
                                        <p:tgtEl>
                                          <p:spTgt spid="397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977"/>
                                        </p:tgtEl>
                                        <p:attrNameLst>
                                          <p:attrName>style.visibility</p:attrName>
                                        </p:attrNameLst>
                                      </p:cBhvr>
                                      <p:to>
                                        <p:strVal val="visible"/>
                                      </p:to>
                                    </p:set>
                                    <p:anim calcmode="lin" valueType="num">
                                      <p:cBhvr additive="base">
                                        <p:cTn id="10" dur="1000"/>
                                        <p:tgtEl>
                                          <p:spTgt spid="397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31" name="Google Shape;931;p62"/>
          <p:cNvSpPr txBox="1">
            <a:spLocks noGrp="1"/>
          </p:cNvSpPr>
          <p:nvPr>
            <p:ph type="title" idx="15"/>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932" name="Google Shape;932;p62">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933" name="Google Shape;933;p62">
            <a:hlinkClick r:id="rId3"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0</a:t>
            </a:r>
            <a:endParaRPr>
              <a:solidFill>
                <a:schemeClr val="accent5"/>
              </a:solidFill>
              <a:latin typeface="Bungee"/>
              <a:ea typeface="Bungee"/>
              <a:cs typeface="Bungee"/>
              <a:sym typeface="Bungee"/>
            </a:endParaRPr>
          </a:p>
        </p:txBody>
      </p:sp>
      <p:sp>
        <p:nvSpPr>
          <p:cNvPr id="934" name="Google Shape;934;p62">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5" name="Google Shape;935;p62">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6" name="Google Shape;936;p62"/>
          <p:cNvSpPr txBox="1">
            <a:spLocks noGrp="1"/>
          </p:cNvSpPr>
          <p:nvPr>
            <p:ph type="title" idx="3"/>
          </p:nvPr>
        </p:nvSpPr>
        <p:spPr>
          <a:xfrm>
            <a:off x="6296722" y="2086304"/>
            <a:ext cx="2778498"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Proposed Methodology</a:t>
            </a:r>
            <a:endParaRPr dirty="0"/>
          </a:p>
        </p:txBody>
      </p:sp>
      <p:sp>
        <p:nvSpPr>
          <p:cNvPr id="937" name="Google Shape;937;p62"/>
          <p:cNvSpPr txBox="1">
            <a:spLocks noGrp="1"/>
          </p:cNvSpPr>
          <p:nvPr>
            <p:ph type="title" idx="4"/>
          </p:nvPr>
        </p:nvSpPr>
        <p:spPr>
          <a:xfrm>
            <a:off x="7339335" y="1249813"/>
            <a:ext cx="914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938" name="Google Shape;938;p62"/>
          <p:cNvSpPr txBox="1">
            <a:spLocks noGrp="1"/>
          </p:cNvSpPr>
          <p:nvPr>
            <p:ph type="title"/>
          </p:nvPr>
        </p:nvSpPr>
        <p:spPr>
          <a:xfrm>
            <a:off x="120819" y="2122698"/>
            <a:ext cx="25329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Problem Statement</a:t>
            </a:r>
            <a:endParaRPr dirty="0"/>
          </a:p>
        </p:txBody>
      </p:sp>
      <p:sp>
        <p:nvSpPr>
          <p:cNvPr id="939" name="Google Shape;939;p62"/>
          <p:cNvSpPr txBox="1">
            <a:spLocks noGrp="1"/>
          </p:cNvSpPr>
          <p:nvPr>
            <p:ph type="title" idx="2"/>
          </p:nvPr>
        </p:nvSpPr>
        <p:spPr>
          <a:xfrm>
            <a:off x="890265" y="1249813"/>
            <a:ext cx="914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940" name="Google Shape;940;p62"/>
          <p:cNvSpPr txBox="1">
            <a:spLocks noGrp="1"/>
          </p:cNvSpPr>
          <p:nvPr>
            <p:ph type="title" idx="6"/>
          </p:nvPr>
        </p:nvSpPr>
        <p:spPr>
          <a:xfrm>
            <a:off x="1517124" y="3981302"/>
            <a:ext cx="25299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Results </a:t>
            </a:r>
            <a:endParaRPr dirty="0"/>
          </a:p>
        </p:txBody>
      </p:sp>
      <p:sp>
        <p:nvSpPr>
          <p:cNvPr id="941" name="Google Shape;941;p62"/>
          <p:cNvSpPr txBox="1">
            <a:spLocks noGrp="1"/>
          </p:cNvSpPr>
          <p:nvPr>
            <p:ph type="title" idx="7"/>
          </p:nvPr>
        </p:nvSpPr>
        <p:spPr>
          <a:xfrm>
            <a:off x="2324874" y="3118886"/>
            <a:ext cx="914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942" name="Google Shape;942;p62"/>
          <p:cNvSpPr txBox="1">
            <a:spLocks noGrp="1"/>
          </p:cNvSpPr>
          <p:nvPr>
            <p:ph type="title" idx="9"/>
          </p:nvPr>
        </p:nvSpPr>
        <p:spPr>
          <a:xfrm>
            <a:off x="5010768" y="3981302"/>
            <a:ext cx="2616108"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Conclusions</a:t>
            </a:r>
            <a:endParaRPr dirty="0"/>
          </a:p>
        </p:txBody>
      </p:sp>
      <p:sp>
        <p:nvSpPr>
          <p:cNvPr id="943" name="Google Shape;943;p62"/>
          <p:cNvSpPr txBox="1">
            <a:spLocks noGrp="1"/>
          </p:cNvSpPr>
          <p:nvPr>
            <p:ph type="title" idx="13"/>
          </p:nvPr>
        </p:nvSpPr>
        <p:spPr>
          <a:xfrm>
            <a:off x="5904728" y="3118886"/>
            <a:ext cx="914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 name="Google Shape;936;p62">
            <a:extLst>
              <a:ext uri="{FF2B5EF4-FFF2-40B4-BE49-F238E27FC236}">
                <a16:creationId xmlns:a16="http://schemas.microsoft.com/office/drawing/2014/main" id="{8AEECAEC-4069-28B4-A8BA-B6C3CA67413F}"/>
              </a:ext>
            </a:extLst>
          </p:cNvPr>
          <p:cNvSpPr txBox="1">
            <a:spLocks/>
          </p:cNvSpPr>
          <p:nvPr/>
        </p:nvSpPr>
        <p:spPr>
          <a:xfrm>
            <a:off x="3140032" y="2154879"/>
            <a:ext cx="2532900" cy="37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Bungee"/>
              <a:buNone/>
              <a:defRPr sz="2500" b="0" i="0" u="none" strike="noStrike" cap="none">
                <a:solidFill>
                  <a:schemeClr val="dk2"/>
                </a:solidFill>
                <a:latin typeface="Bungee"/>
                <a:ea typeface="Bungee"/>
                <a:cs typeface="Bungee"/>
                <a:sym typeface="Bungee"/>
              </a:defRPr>
            </a:lvl1pPr>
            <a:lvl2pPr marR="0" lvl="1" algn="l"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r>
              <a:rPr lang="en-US" dirty="0"/>
              <a:t>Related Work </a:t>
            </a:r>
          </a:p>
        </p:txBody>
      </p:sp>
      <p:sp>
        <p:nvSpPr>
          <p:cNvPr id="4" name="Google Shape;937;p62">
            <a:extLst>
              <a:ext uri="{FF2B5EF4-FFF2-40B4-BE49-F238E27FC236}">
                <a16:creationId xmlns:a16="http://schemas.microsoft.com/office/drawing/2014/main" id="{8ABF55F8-A161-3D46-47B9-15AB3B9EBA77}"/>
              </a:ext>
            </a:extLst>
          </p:cNvPr>
          <p:cNvSpPr txBox="1">
            <a:spLocks/>
          </p:cNvSpPr>
          <p:nvPr/>
        </p:nvSpPr>
        <p:spPr>
          <a:xfrm>
            <a:off x="3941183" y="1249813"/>
            <a:ext cx="9144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ungee"/>
              <a:buNone/>
              <a:defRPr sz="3000" b="0" i="0" u="none" strike="noStrike" cap="none">
                <a:solidFill>
                  <a:schemeClr val="accent1"/>
                </a:solidFill>
                <a:latin typeface="Bungee"/>
                <a:ea typeface="Bungee"/>
                <a:cs typeface="Bungee"/>
                <a:sym typeface="Bungee"/>
              </a:defRPr>
            </a:lvl1pPr>
            <a:lvl2pPr marR="0" lvl="1"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r>
              <a:rPr lang="en"/>
              <a:t>02</a:t>
            </a:r>
            <a:endParaRPr lang="e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37"/>
                                        </p:tgtEl>
                                        <p:attrNameLst>
                                          <p:attrName>style.visibility</p:attrName>
                                        </p:attrNameLst>
                                      </p:cBhvr>
                                      <p:to>
                                        <p:strVal val="visible"/>
                                      </p:to>
                                    </p:set>
                                    <p:animEffect transition="in" filter="fade">
                                      <p:cBhvr>
                                        <p:cTn id="7" dur="1000"/>
                                        <p:tgtEl>
                                          <p:spTgt spid="937"/>
                                        </p:tgtEl>
                                      </p:cBhvr>
                                    </p:animEffect>
                                  </p:childTnLst>
                                </p:cTn>
                              </p:par>
                              <p:par>
                                <p:cTn id="8" presetID="10" presetClass="entr" presetSubtype="0" fill="hold" nodeType="withEffect">
                                  <p:stCondLst>
                                    <p:cond delay="0"/>
                                  </p:stCondLst>
                                  <p:childTnLst>
                                    <p:set>
                                      <p:cBhvr>
                                        <p:cTn id="9" dur="1" fill="hold">
                                          <p:stCondLst>
                                            <p:cond delay="0"/>
                                          </p:stCondLst>
                                        </p:cTn>
                                        <p:tgtEl>
                                          <p:spTgt spid="939"/>
                                        </p:tgtEl>
                                        <p:attrNameLst>
                                          <p:attrName>style.visibility</p:attrName>
                                        </p:attrNameLst>
                                      </p:cBhvr>
                                      <p:to>
                                        <p:strVal val="visible"/>
                                      </p:to>
                                    </p:set>
                                    <p:animEffect transition="in" filter="fade">
                                      <p:cBhvr>
                                        <p:cTn id="10" dur="1000"/>
                                        <p:tgtEl>
                                          <p:spTgt spid="939"/>
                                        </p:tgtEl>
                                      </p:cBhvr>
                                    </p:animEffect>
                                  </p:childTnLst>
                                </p:cTn>
                              </p:par>
                              <p:par>
                                <p:cTn id="11" presetID="10" presetClass="entr" presetSubtype="0" fill="hold" nodeType="withEffect">
                                  <p:stCondLst>
                                    <p:cond delay="0"/>
                                  </p:stCondLst>
                                  <p:childTnLst>
                                    <p:set>
                                      <p:cBhvr>
                                        <p:cTn id="12" dur="1" fill="hold">
                                          <p:stCondLst>
                                            <p:cond delay="0"/>
                                          </p:stCondLst>
                                        </p:cTn>
                                        <p:tgtEl>
                                          <p:spTgt spid="941"/>
                                        </p:tgtEl>
                                        <p:attrNameLst>
                                          <p:attrName>style.visibility</p:attrName>
                                        </p:attrNameLst>
                                      </p:cBhvr>
                                      <p:to>
                                        <p:strVal val="visible"/>
                                      </p:to>
                                    </p:set>
                                    <p:animEffect transition="in" filter="fade">
                                      <p:cBhvr>
                                        <p:cTn id="13" dur="1000"/>
                                        <p:tgtEl>
                                          <p:spTgt spid="941"/>
                                        </p:tgtEl>
                                      </p:cBhvr>
                                    </p:animEffect>
                                  </p:childTnLst>
                                </p:cTn>
                              </p:par>
                              <p:par>
                                <p:cTn id="14" presetID="10" presetClass="entr" presetSubtype="0" fill="hold" nodeType="withEffect">
                                  <p:stCondLst>
                                    <p:cond delay="0"/>
                                  </p:stCondLst>
                                  <p:childTnLst>
                                    <p:set>
                                      <p:cBhvr>
                                        <p:cTn id="15" dur="1" fill="hold">
                                          <p:stCondLst>
                                            <p:cond delay="0"/>
                                          </p:stCondLst>
                                        </p:cTn>
                                        <p:tgtEl>
                                          <p:spTgt spid="943"/>
                                        </p:tgtEl>
                                        <p:attrNameLst>
                                          <p:attrName>style.visibility</p:attrName>
                                        </p:attrNameLst>
                                      </p:cBhvr>
                                      <p:to>
                                        <p:strVal val="visible"/>
                                      </p:to>
                                    </p:set>
                                    <p:animEffect transition="in" filter="fade">
                                      <p:cBhvr>
                                        <p:cTn id="16" dur="1000"/>
                                        <p:tgtEl>
                                          <p:spTgt spid="943"/>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58"/>
        <p:cNvGrpSpPr/>
        <p:nvPr/>
      </p:nvGrpSpPr>
      <p:grpSpPr>
        <a:xfrm>
          <a:off x="0" y="0"/>
          <a:ext cx="0" cy="0"/>
          <a:chOff x="0" y="0"/>
          <a:chExt cx="0" cy="0"/>
        </a:xfrm>
      </p:grpSpPr>
      <p:sp>
        <p:nvSpPr>
          <p:cNvPr id="4459" name="Google Shape;4459;p116"/>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rgbClr val="F6EFE4"/>
                </a:solidFill>
                <a:latin typeface="Bungee"/>
                <a:ea typeface="Bungee"/>
                <a:cs typeface="Bungee"/>
                <a:sym typeface="Bungee"/>
              </a:rPr>
              <a:t>Future Work</a:t>
            </a:r>
          </a:p>
        </p:txBody>
      </p:sp>
      <p:sp>
        <p:nvSpPr>
          <p:cNvPr id="4460" name="Google Shape;4460;p116">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4461" name="Google Shape;4461;p116">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5</a:t>
            </a:r>
            <a:endParaRPr dirty="0">
              <a:solidFill>
                <a:schemeClr val="accent5"/>
              </a:solidFill>
              <a:latin typeface="Bungee"/>
              <a:ea typeface="Bungee"/>
              <a:cs typeface="Bungee"/>
              <a:sym typeface="Bungee"/>
            </a:endParaRPr>
          </a:p>
        </p:txBody>
      </p:sp>
      <p:sp>
        <p:nvSpPr>
          <p:cNvPr id="4462" name="Google Shape;4462;p116">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463" name="Google Shape;4463;p116">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4464" name="Google Shape;4464;p116"/>
          <p:cNvCxnSpPr>
            <a:cxnSpLocks/>
            <a:stCxn id="4465" idx="3"/>
          </p:cNvCxnSpPr>
          <p:nvPr/>
        </p:nvCxnSpPr>
        <p:spPr>
          <a:xfrm flipV="1">
            <a:off x="2700892" y="1792635"/>
            <a:ext cx="664863" cy="1104024"/>
          </a:xfrm>
          <a:prstGeom prst="bentConnector2">
            <a:avLst/>
          </a:prstGeom>
          <a:noFill/>
          <a:ln w="19050" cap="flat" cmpd="sng">
            <a:solidFill>
              <a:schemeClr val="accent1"/>
            </a:solidFill>
            <a:prstDash val="solid"/>
            <a:round/>
            <a:headEnd type="none" w="med" len="med"/>
            <a:tailEnd type="oval" w="med" len="med"/>
          </a:ln>
        </p:spPr>
      </p:cxnSp>
      <p:cxnSp>
        <p:nvCxnSpPr>
          <p:cNvPr id="4467" name="Google Shape;4467;p116"/>
          <p:cNvCxnSpPr>
            <a:cxnSpLocks/>
            <a:stCxn id="4465" idx="3"/>
            <a:endCxn id="4468" idx="2"/>
          </p:cNvCxnSpPr>
          <p:nvPr/>
        </p:nvCxnSpPr>
        <p:spPr>
          <a:xfrm>
            <a:off x="2700892" y="2896659"/>
            <a:ext cx="592641" cy="1086827"/>
          </a:xfrm>
          <a:prstGeom prst="bentConnector3">
            <a:avLst>
              <a:gd name="adj1" fmla="val 50000"/>
            </a:avLst>
          </a:prstGeom>
          <a:noFill/>
          <a:ln w="19050" cap="flat" cmpd="sng">
            <a:solidFill>
              <a:schemeClr val="accent1"/>
            </a:solidFill>
            <a:prstDash val="solid"/>
            <a:round/>
            <a:headEnd type="none" w="med" len="med"/>
            <a:tailEnd type="oval" w="med" len="med"/>
          </a:ln>
        </p:spPr>
      </p:cxnSp>
      <p:cxnSp>
        <p:nvCxnSpPr>
          <p:cNvPr id="4469" name="Google Shape;4469;p116"/>
          <p:cNvCxnSpPr>
            <a:cxnSpLocks/>
            <a:stCxn id="4465" idx="3"/>
            <a:endCxn id="4470" idx="2"/>
          </p:cNvCxnSpPr>
          <p:nvPr/>
        </p:nvCxnSpPr>
        <p:spPr>
          <a:xfrm flipV="1">
            <a:off x="2700892" y="2875021"/>
            <a:ext cx="1524781" cy="21638"/>
          </a:xfrm>
          <a:prstGeom prst="straightConnector1">
            <a:avLst/>
          </a:prstGeom>
          <a:noFill/>
          <a:ln w="19050" cap="flat" cmpd="sng">
            <a:solidFill>
              <a:schemeClr val="accent1"/>
            </a:solidFill>
            <a:prstDash val="solid"/>
            <a:round/>
            <a:headEnd type="none" w="med" len="med"/>
            <a:tailEnd type="oval" w="med" len="med"/>
          </a:ln>
        </p:spPr>
      </p:cxnSp>
      <p:grpSp>
        <p:nvGrpSpPr>
          <p:cNvPr id="4471" name="Google Shape;4471;p116"/>
          <p:cNvGrpSpPr/>
          <p:nvPr/>
        </p:nvGrpSpPr>
        <p:grpSpPr>
          <a:xfrm>
            <a:off x="4225673" y="2495521"/>
            <a:ext cx="4851420" cy="759000"/>
            <a:chOff x="4103463" y="1866546"/>
            <a:chExt cx="4851420" cy="759000"/>
          </a:xfrm>
        </p:grpSpPr>
        <p:sp>
          <p:nvSpPr>
            <p:cNvPr id="4473" name="Google Shape;4473;p116"/>
            <p:cNvSpPr txBox="1"/>
            <p:nvPr/>
          </p:nvSpPr>
          <p:spPr>
            <a:xfrm>
              <a:off x="5061378" y="1965253"/>
              <a:ext cx="3893505"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Cairo Medium"/>
                  <a:ea typeface="Cairo Medium"/>
                  <a:cs typeface="Cairo Medium"/>
                  <a:sym typeface="Cairo Medium"/>
                </a:rPr>
                <a:t>Exploring the integration of more advanced models such as neural networks.</a:t>
              </a:r>
              <a:endParaRPr sz="1600" dirty="0">
                <a:solidFill>
                  <a:schemeClr val="dk1"/>
                </a:solidFill>
                <a:latin typeface="Cairo Medium"/>
                <a:ea typeface="Cairo Medium"/>
                <a:cs typeface="Cairo Medium"/>
                <a:sym typeface="Cairo Medium"/>
              </a:endParaRPr>
            </a:p>
          </p:txBody>
        </p:sp>
        <p:cxnSp>
          <p:nvCxnSpPr>
            <p:cNvPr id="4474" name="Google Shape;4474;p116"/>
            <p:cNvCxnSpPr>
              <a:cxnSpLocks/>
              <a:stCxn id="4470" idx="6"/>
              <a:endCxn id="4473" idx="1"/>
            </p:cNvCxnSpPr>
            <p:nvPr/>
          </p:nvCxnSpPr>
          <p:spPr>
            <a:xfrm>
              <a:off x="4862463" y="2246046"/>
              <a:ext cx="198915" cy="5557"/>
            </a:xfrm>
            <a:prstGeom prst="straightConnector1">
              <a:avLst/>
            </a:prstGeom>
            <a:noFill/>
            <a:ln w="19050" cap="flat" cmpd="sng">
              <a:solidFill>
                <a:schemeClr val="accent1"/>
              </a:solidFill>
              <a:prstDash val="solid"/>
              <a:round/>
              <a:headEnd type="none" w="med" len="med"/>
              <a:tailEnd type="oval" w="med" len="med"/>
            </a:ln>
          </p:spPr>
        </p:cxnSp>
        <p:sp>
          <p:nvSpPr>
            <p:cNvPr id="4470" name="Google Shape;4470;p116"/>
            <p:cNvSpPr/>
            <p:nvPr/>
          </p:nvSpPr>
          <p:spPr>
            <a:xfrm>
              <a:off x="4103463" y="1866546"/>
              <a:ext cx="759000" cy="75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116"/>
          <p:cNvGrpSpPr/>
          <p:nvPr/>
        </p:nvGrpSpPr>
        <p:grpSpPr>
          <a:xfrm>
            <a:off x="3293533" y="3603986"/>
            <a:ext cx="5069624" cy="759000"/>
            <a:chOff x="3349563" y="3617095"/>
            <a:chExt cx="5069624" cy="759000"/>
          </a:xfrm>
        </p:grpSpPr>
        <p:sp>
          <p:nvSpPr>
            <p:cNvPr id="4506" name="Google Shape;4506;p116"/>
            <p:cNvSpPr txBox="1"/>
            <p:nvPr/>
          </p:nvSpPr>
          <p:spPr>
            <a:xfrm>
              <a:off x="4939642" y="3710245"/>
              <a:ext cx="3479545"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Cairo Medium"/>
                  <a:ea typeface="Cairo Medium"/>
                  <a:cs typeface="Cairo Medium"/>
                  <a:sym typeface="Cairo Medium"/>
                </a:rPr>
                <a:t>Real-time deployment of the model for practical use.</a:t>
              </a:r>
              <a:endParaRPr sz="1600" dirty="0">
                <a:solidFill>
                  <a:schemeClr val="dk1"/>
                </a:solidFill>
                <a:latin typeface="Cairo Medium"/>
                <a:ea typeface="Cairo Medium"/>
                <a:cs typeface="Cairo Medium"/>
                <a:sym typeface="Cairo Medium"/>
              </a:endParaRPr>
            </a:p>
          </p:txBody>
        </p:sp>
        <p:cxnSp>
          <p:nvCxnSpPr>
            <p:cNvPr id="4507" name="Google Shape;4507;p116"/>
            <p:cNvCxnSpPr>
              <a:cxnSpLocks/>
              <a:stCxn id="4468" idx="6"/>
            </p:cNvCxnSpPr>
            <p:nvPr/>
          </p:nvCxnSpPr>
          <p:spPr>
            <a:xfrm>
              <a:off x="4108563" y="3996595"/>
              <a:ext cx="753900" cy="0"/>
            </a:xfrm>
            <a:prstGeom prst="straightConnector1">
              <a:avLst/>
            </a:prstGeom>
            <a:noFill/>
            <a:ln w="19050" cap="flat" cmpd="sng">
              <a:solidFill>
                <a:schemeClr val="accent1"/>
              </a:solidFill>
              <a:prstDash val="solid"/>
              <a:round/>
              <a:headEnd type="none" w="med" len="med"/>
              <a:tailEnd type="oval" w="med" len="med"/>
            </a:ln>
          </p:spPr>
        </p:cxnSp>
        <p:sp>
          <p:nvSpPr>
            <p:cNvPr id="4468" name="Google Shape;4468;p116"/>
            <p:cNvSpPr/>
            <p:nvPr/>
          </p:nvSpPr>
          <p:spPr>
            <a:xfrm>
              <a:off x="3349563" y="3617095"/>
              <a:ext cx="759000" cy="75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20" name="Google Shape;4520;p116"/>
          <p:cNvGrpSpPr/>
          <p:nvPr/>
        </p:nvGrpSpPr>
        <p:grpSpPr>
          <a:xfrm>
            <a:off x="453483" y="1262064"/>
            <a:ext cx="2247409" cy="1863195"/>
            <a:chOff x="437291" y="1235897"/>
            <a:chExt cx="2247409" cy="1863195"/>
          </a:xfrm>
        </p:grpSpPr>
        <p:sp>
          <p:nvSpPr>
            <p:cNvPr id="4465" name="Google Shape;4465;p116"/>
            <p:cNvSpPr txBox="1"/>
            <p:nvPr/>
          </p:nvSpPr>
          <p:spPr>
            <a:xfrm>
              <a:off x="437291" y="2641892"/>
              <a:ext cx="2247409"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a:solidFill>
                    <a:schemeClr val="dk2"/>
                  </a:solidFill>
                  <a:latin typeface="Bungee"/>
                  <a:ea typeface="Bungee"/>
                  <a:cs typeface="Bungee"/>
                  <a:sym typeface="Bungee"/>
                </a:rPr>
                <a:t>Future Work</a:t>
              </a:r>
              <a:endParaRPr sz="2500" dirty="0">
                <a:solidFill>
                  <a:schemeClr val="dk2"/>
                </a:solidFill>
                <a:latin typeface="Bungee"/>
                <a:ea typeface="Bungee"/>
                <a:cs typeface="Bungee"/>
                <a:sym typeface="Bungee"/>
              </a:endParaRPr>
            </a:p>
          </p:txBody>
        </p:sp>
        <p:grpSp>
          <p:nvGrpSpPr>
            <p:cNvPr id="4522" name="Google Shape;4522;p116"/>
            <p:cNvGrpSpPr/>
            <p:nvPr/>
          </p:nvGrpSpPr>
          <p:grpSpPr>
            <a:xfrm>
              <a:off x="1006561" y="1235897"/>
              <a:ext cx="1168428" cy="1168411"/>
              <a:chOff x="1006561" y="1235897"/>
              <a:chExt cx="1168428" cy="1168411"/>
            </a:xfrm>
          </p:grpSpPr>
          <p:sp>
            <p:nvSpPr>
              <p:cNvPr id="4523" name="Google Shape;4523;p116"/>
              <p:cNvSpPr/>
              <p:nvPr/>
            </p:nvSpPr>
            <p:spPr>
              <a:xfrm>
                <a:off x="1006561" y="1235897"/>
                <a:ext cx="1168428" cy="1168411"/>
              </a:xfrm>
              <a:custGeom>
                <a:avLst/>
                <a:gdLst/>
                <a:ahLst/>
                <a:cxnLst/>
                <a:rect l="l" t="t" r="r" b="b"/>
                <a:pathLst>
                  <a:path w="70218" h="70217" extrusionOk="0">
                    <a:moveTo>
                      <a:pt x="35093" y="0"/>
                    </a:moveTo>
                    <a:cubicBezTo>
                      <a:pt x="15712" y="0"/>
                      <a:pt x="1" y="15711"/>
                      <a:pt x="1" y="35092"/>
                    </a:cubicBezTo>
                    <a:cubicBezTo>
                      <a:pt x="1" y="54439"/>
                      <a:pt x="15712" y="70217"/>
                      <a:pt x="35093" y="70217"/>
                    </a:cubicBezTo>
                    <a:cubicBezTo>
                      <a:pt x="54473" y="70217"/>
                      <a:pt x="70218" y="54472"/>
                      <a:pt x="70218" y="35092"/>
                    </a:cubicBezTo>
                    <a:cubicBezTo>
                      <a:pt x="70218" y="15711"/>
                      <a:pt x="54473" y="0"/>
                      <a:pt x="35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6" name="Google Shape;4526;p116"/>
              <p:cNvSpPr/>
              <p:nvPr/>
            </p:nvSpPr>
            <p:spPr>
              <a:xfrm>
                <a:off x="1158040" y="1525820"/>
                <a:ext cx="307224" cy="505972"/>
              </a:xfrm>
              <a:custGeom>
                <a:avLst/>
                <a:gdLst/>
                <a:ahLst/>
                <a:cxnLst/>
                <a:rect l="l" t="t" r="r" b="b"/>
                <a:pathLst>
                  <a:path w="18463" h="30407" extrusionOk="0">
                    <a:moveTo>
                      <a:pt x="11982" y="1"/>
                    </a:moveTo>
                    <a:cubicBezTo>
                      <a:pt x="10585" y="1"/>
                      <a:pt x="9224" y="343"/>
                      <a:pt x="7973" y="1301"/>
                    </a:cubicBezTo>
                    <a:cubicBezTo>
                      <a:pt x="5305" y="3369"/>
                      <a:pt x="4437" y="7238"/>
                      <a:pt x="4771" y="10407"/>
                    </a:cubicBezTo>
                    <a:cubicBezTo>
                      <a:pt x="4971" y="12509"/>
                      <a:pt x="5572" y="14610"/>
                      <a:pt x="6005" y="16745"/>
                    </a:cubicBezTo>
                    <a:cubicBezTo>
                      <a:pt x="6305" y="17946"/>
                      <a:pt x="6506" y="19314"/>
                      <a:pt x="5838" y="20448"/>
                    </a:cubicBezTo>
                    <a:cubicBezTo>
                      <a:pt x="5338" y="21315"/>
                      <a:pt x="4571" y="21982"/>
                      <a:pt x="3737" y="22583"/>
                    </a:cubicBezTo>
                    <a:cubicBezTo>
                      <a:pt x="2503" y="23450"/>
                      <a:pt x="1335" y="24384"/>
                      <a:pt x="802" y="25785"/>
                    </a:cubicBezTo>
                    <a:cubicBezTo>
                      <a:pt x="301" y="27219"/>
                      <a:pt x="1" y="28821"/>
                      <a:pt x="535" y="30288"/>
                    </a:cubicBezTo>
                    <a:cubicBezTo>
                      <a:pt x="575" y="30369"/>
                      <a:pt x="654" y="30407"/>
                      <a:pt x="727" y="30407"/>
                    </a:cubicBezTo>
                    <a:cubicBezTo>
                      <a:pt x="834" y="30407"/>
                      <a:pt x="928" y="30327"/>
                      <a:pt x="868" y="30188"/>
                    </a:cubicBezTo>
                    <a:cubicBezTo>
                      <a:pt x="268" y="28687"/>
                      <a:pt x="601" y="26486"/>
                      <a:pt x="1502" y="25151"/>
                    </a:cubicBezTo>
                    <a:cubicBezTo>
                      <a:pt x="2469" y="23784"/>
                      <a:pt x="3970" y="23083"/>
                      <a:pt x="5138" y="21949"/>
                    </a:cubicBezTo>
                    <a:cubicBezTo>
                      <a:pt x="6272" y="20815"/>
                      <a:pt x="6772" y="19481"/>
                      <a:pt x="6539" y="17913"/>
                    </a:cubicBezTo>
                    <a:cubicBezTo>
                      <a:pt x="6272" y="15978"/>
                      <a:pt x="5672" y="14143"/>
                      <a:pt x="5338" y="12275"/>
                    </a:cubicBezTo>
                    <a:cubicBezTo>
                      <a:pt x="4704" y="8739"/>
                      <a:pt x="4938" y="4470"/>
                      <a:pt x="7807" y="1901"/>
                    </a:cubicBezTo>
                    <a:cubicBezTo>
                      <a:pt x="9075" y="758"/>
                      <a:pt x="10506" y="361"/>
                      <a:pt x="11989" y="361"/>
                    </a:cubicBezTo>
                    <a:cubicBezTo>
                      <a:pt x="14054" y="361"/>
                      <a:pt x="16219" y="1132"/>
                      <a:pt x="18181" y="1734"/>
                    </a:cubicBezTo>
                    <a:cubicBezTo>
                      <a:pt x="18202" y="1740"/>
                      <a:pt x="18221" y="1743"/>
                      <a:pt x="18240" y="1743"/>
                    </a:cubicBezTo>
                    <a:cubicBezTo>
                      <a:pt x="18424" y="1743"/>
                      <a:pt x="18463" y="1462"/>
                      <a:pt x="18281" y="1401"/>
                    </a:cubicBezTo>
                    <a:cubicBezTo>
                      <a:pt x="16275" y="779"/>
                      <a:pt x="14089" y="1"/>
                      <a:pt x="11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16"/>
              <p:cNvSpPr/>
              <p:nvPr/>
            </p:nvSpPr>
            <p:spPr>
              <a:xfrm>
                <a:off x="1327336" y="1591365"/>
                <a:ext cx="133220" cy="487901"/>
              </a:xfrm>
              <a:custGeom>
                <a:avLst/>
                <a:gdLst/>
                <a:ahLst/>
                <a:cxnLst/>
                <a:rect l="l" t="t" r="r" b="b"/>
                <a:pathLst>
                  <a:path w="8006" h="29321" extrusionOk="0">
                    <a:moveTo>
                      <a:pt x="6396" y="1"/>
                    </a:moveTo>
                    <a:cubicBezTo>
                      <a:pt x="4375" y="1"/>
                      <a:pt x="2182" y="289"/>
                      <a:pt x="1268" y="2332"/>
                    </a:cubicBezTo>
                    <a:cubicBezTo>
                      <a:pt x="1" y="5034"/>
                      <a:pt x="1469" y="8170"/>
                      <a:pt x="2469" y="10771"/>
                    </a:cubicBezTo>
                    <a:cubicBezTo>
                      <a:pt x="3804" y="14207"/>
                      <a:pt x="5271" y="17810"/>
                      <a:pt x="5505" y="21546"/>
                    </a:cubicBezTo>
                    <a:cubicBezTo>
                      <a:pt x="5605" y="23180"/>
                      <a:pt x="5638" y="24882"/>
                      <a:pt x="4638" y="26283"/>
                    </a:cubicBezTo>
                    <a:cubicBezTo>
                      <a:pt x="3804" y="27450"/>
                      <a:pt x="2636" y="28217"/>
                      <a:pt x="1435" y="28951"/>
                    </a:cubicBezTo>
                    <a:cubicBezTo>
                      <a:pt x="1245" y="29015"/>
                      <a:pt x="1387" y="29320"/>
                      <a:pt x="1631" y="29320"/>
                    </a:cubicBezTo>
                    <a:cubicBezTo>
                      <a:pt x="1644" y="29320"/>
                      <a:pt x="1656" y="29320"/>
                      <a:pt x="1669" y="29318"/>
                    </a:cubicBezTo>
                    <a:cubicBezTo>
                      <a:pt x="3770" y="28151"/>
                      <a:pt x="5672" y="26516"/>
                      <a:pt x="5938" y="23981"/>
                    </a:cubicBezTo>
                    <a:cubicBezTo>
                      <a:pt x="6239" y="20612"/>
                      <a:pt x="5171" y="17109"/>
                      <a:pt x="4070" y="13974"/>
                    </a:cubicBezTo>
                    <a:cubicBezTo>
                      <a:pt x="3437" y="12306"/>
                      <a:pt x="2770" y="10638"/>
                      <a:pt x="2136" y="8970"/>
                    </a:cubicBezTo>
                    <a:cubicBezTo>
                      <a:pt x="1635" y="7502"/>
                      <a:pt x="1102" y="5968"/>
                      <a:pt x="1135" y="4434"/>
                    </a:cubicBezTo>
                    <a:cubicBezTo>
                      <a:pt x="1235" y="2699"/>
                      <a:pt x="2069" y="1098"/>
                      <a:pt x="3804" y="631"/>
                    </a:cubicBezTo>
                    <a:cubicBezTo>
                      <a:pt x="4652" y="392"/>
                      <a:pt x="5528" y="337"/>
                      <a:pt x="6405" y="337"/>
                    </a:cubicBezTo>
                    <a:cubicBezTo>
                      <a:pt x="6874" y="337"/>
                      <a:pt x="7342" y="352"/>
                      <a:pt x="7806" y="364"/>
                    </a:cubicBezTo>
                    <a:cubicBezTo>
                      <a:pt x="7822" y="369"/>
                      <a:pt x="7836" y="371"/>
                      <a:pt x="7849" y="371"/>
                    </a:cubicBezTo>
                    <a:cubicBezTo>
                      <a:pt x="8005" y="371"/>
                      <a:pt x="7991" y="30"/>
                      <a:pt x="7806" y="30"/>
                    </a:cubicBezTo>
                    <a:cubicBezTo>
                      <a:pt x="7360" y="17"/>
                      <a:pt x="6883" y="1"/>
                      <a:pt x="6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16"/>
              <p:cNvSpPr/>
              <p:nvPr/>
            </p:nvSpPr>
            <p:spPr>
              <a:xfrm>
                <a:off x="1209109" y="1550431"/>
                <a:ext cx="259085" cy="499150"/>
              </a:xfrm>
              <a:custGeom>
                <a:avLst/>
                <a:gdLst/>
                <a:ahLst/>
                <a:cxnLst/>
                <a:rect l="l" t="t" r="r" b="b"/>
                <a:pathLst>
                  <a:path w="15570" h="29997" extrusionOk="0">
                    <a:moveTo>
                      <a:pt x="10497" y="1"/>
                    </a:moveTo>
                    <a:cubicBezTo>
                      <a:pt x="8532" y="1"/>
                      <a:pt x="6647" y="467"/>
                      <a:pt x="5271" y="2023"/>
                    </a:cubicBezTo>
                    <a:cubicBezTo>
                      <a:pt x="2836" y="4792"/>
                      <a:pt x="3036" y="8628"/>
                      <a:pt x="4004" y="11964"/>
                    </a:cubicBezTo>
                    <a:cubicBezTo>
                      <a:pt x="4604" y="14099"/>
                      <a:pt x="5538" y="16434"/>
                      <a:pt x="5104" y="18702"/>
                    </a:cubicBezTo>
                    <a:cubicBezTo>
                      <a:pt x="4771" y="20637"/>
                      <a:pt x="3737" y="22305"/>
                      <a:pt x="2236" y="23572"/>
                    </a:cubicBezTo>
                    <a:cubicBezTo>
                      <a:pt x="1102" y="24473"/>
                      <a:pt x="234" y="25507"/>
                      <a:pt x="68" y="27075"/>
                    </a:cubicBezTo>
                    <a:cubicBezTo>
                      <a:pt x="1" y="28009"/>
                      <a:pt x="101" y="29243"/>
                      <a:pt x="868" y="29943"/>
                    </a:cubicBezTo>
                    <a:cubicBezTo>
                      <a:pt x="905" y="29981"/>
                      <a:pt x="946" y="29996"/>
                      <a:pt x="984" y="29996"/>
                    </a:cubicBezTo>
                    <a:cubicBezTo>
                      <a:pt x="1119" y="29996"/>
                      <a:pt x="1231" y="29806"/>
                      <a:pt x="1102" y="29677"/>
                    </a:cubicBezTo>
                    <a:cubicBezTo>
                      <a:pt x="234" y="28843"/>
                      <a:pt x="234" y="27175"/>
                      <a:pt x="668" y="26107"/>
                    </a:cubicBezTo>
                    <a:cubicBezTo>
                      <a:pt x="1235" y="24473"/>
                      <a:pt x="2836" y="23672"/>
                      <a:pt x="3870" y="22338"/>
                    </a:cubicBezTo>
                    <a:cubicBezTo>
                      <a:pt x="5972" y="19636"/>
                      <a:pt x="5672" y="16400"/>
                      <a:pt x="4738" y="13298"/>
                    </a:cubicBezTo>
                    <a:cubicBezTo>
                      <a:pt x="3737" y="9962"/>
                      <a:pt x="2736" y="5926"/>
                      <a:pt x="5071" y="2824"/>
                    </a:cubicBezTo>
                    <a:cubicBezTo>
                      <a:pt x="6518" y="933"/>
                      <a:pt x="8534" y="382"/>
                      <a:pt x="10655" y="382"/>
                    </a:cubicBezTo>
                    <a:cubicBezTo>
                      <a:pt x="12200" y="382"/>
                      <a:pt x="13802" y="675"/>
                      <a:pt x="15278" y="956"/>
                    </a:cubicBezTo>
                    <a:cubicBezTo>
                      <a:pt x="15289" y="958"/>
                      <a:pt x="15300" y="958"/>
                      <a:pt x="15311" y="958"/>
                    </a:cubicBezTo>
                    <a:cubicBezTo>
                      <a:pt x="15518" y="958"/>
                      <a:pt x="15569" y="654"/>
                      <a:pt x="15378" y="622"/>
                    </a:cubicBezTo>
                    <a:cubicBezTo>
                      <a:pt x="13868" y="332"/>
                      <a:pt x="12154" y="1"/>
                      <a:pt x="10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9" name="Google Shape;4529;p116"/>
              <p:cNvSpPr/>
              <p:nvPr/>
            </p:nvSpPr>
            <p:spPr>
              <a:xfrm>
                <a:off x="1279612" y="1571331"/>
                <a:ext cx="182075" cy="475704"/>
              </a:xfrm>
              <a:custGeom>
                <a:avLst/>
                <a:gdLst/>
                <a:ahLst/>
                <a:cxnLst/>
                <a:rect l="l" t="t" r="r" b="b"/>
                <a:pathLst>
                  <a:path w="10942" h="28588" extrusionOk="0">
                    <a:moveTo>
                      <a:pt x="10708" y="167"/>
                    </a:moveTo>
                    <a:cubicBezTo>
                      <a:pt x="7973" y="234"/>
                      <a:pt x="4003" y="0"/>
                      <a:pt x="2302" y="2702"/>
                    </a:cubicBezTo>
                    <a:cubicBezTo>
                      <a:pt x="634" y="5371"/>
                      <a:pt x="1668" y="8806"/>
                      <a:pt x="2602" y="11542"/>
                    </a:cubicBezTo>
                    <a:cubicBezTo>
                      <a:pt x="3669" y="14711"/>
                      <a:pt x="4670" y="18046"/>
                      <a:pt x="4770" y="21482"/>
                    </a:cubicBezTo>
                    <a:cubicBezTo>
                      <a:pt x="4837" y="24551"/>
                      <a:pt x="3703" y="27887"/>
                      <a:pt x="200" y="28220"/>
                    </a:cubicBezTo>
                    <a:cubicBezTo>
                      <a:pt x="0" y="28220"/>
                      <a:pt x="0" y="28554"/>
                      <a:pt x="167" y="28587"/>
                    </a:cubicBezTo>
                    <a:cubicBezTo>
                      <a:pt x="6605" y="28020"/>
                      <a:pt x="5204" y="19581"/>
                      <a:pt x="4103" y="15311"/>
                    </a:cubicBezTo>
                    <a:cubicBezTo>
                      <a:pt x="3636" y="13510"/>
                      <a:pt x="2969" y="11742"/>
                      <a:pt x="2435" y="9974"/>
                    </a:cubicBezTo>
                    <a:cubicBezTo>
                      <a:pt x="1935" y="8206"/>
                      <a:pt x="1468" y="6305"/>
                      <a:pt x="1935" y="4503"/>
                    </a:cubicBezTo>
                    <a:cubicBezTo>
                      <a:pt x="2936" y="501"/>
                      <a:pt x="7339" y="634"/>
                      <a:pt x="10708" y="501"/>
                    </a:cubicBezTo>
                    <a:cubicBezTo>
                      <a:pt x="10941" y="501"/>
                      <a:pt x="10941" y="167"/>
                      <a:pt x="10708"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1" name="Google Shape;4531;p116"/>
              <p:cNvSpPr/>
              <p:nvPr/>
            </p:nvSpPr>
            <p:spPr>
              <a:xfrm>
                <a:off x="1425895" y="1551513"/>
                <a:ext cx="384018" cy="138828"/>
              </a:xfrm>
              <a:custGeom>
                <a:avLst/>
                <a:gdLst/>
                <a:ahLst/>
                <a:cxnLst/>
                <a:rect l="l" t="t" r="r" b="b"/>
                <a:pathLst>
                  <a:path w="23078" h="8343" extrusionOk="0">
                    <a:moveTo>
                      <a:pt x="22847" y="0"/>
                    </a:moveTo>
                    <a:cubicBezTo>
                      <a:pt x="22798" y="0"/>
                      <a:pt x="22753" y="27"/>
                      <a:pt x="22732" y="90"/>
                    </a:cubicBezTo>
                    <a:cubicBezTo>
                      <a:pt x="20997" y="3760"/>
                      <a:pt x="17595" y="6261"/>
                      <a:pt x="13725" y="7262"/>
                    </a:cubicBezTo>
                    <a:cubicBezTo>
                      <a:pt x="11557" y="7863"/>
                      <a:pt x="9322" y="7996"/>
                      <a:pt x="7087" y="8029"/>
                    </a:cubicBezTo>
                    <a:cubicBezTo>
                      <a:pt x="7012" y="8030"/>
                      <a:pt x="6936" y="8031"/>
                      <a:pt x="6861" y="8031"/>
                    </a:cubicBezTo>
                    <a:cubicBezTo>
                      <a:pt x="4549" y="8031"/>
                      <a:pt x="2446" y="7536"/>
                      <a:pt x="249" y="6728"/>
                    </a:cubicBezTo>
                    <a:cubicBezTo>
                      <a:pt x="231" y="6722"/>
                      <a:pt x="214" y="6720"/>
                      <a:pt x="198" y="6720"/>
                    </a:cubicBezTo>
                    <a:cubicBezTo>
                      <a:pt x="39" y="6720"/>
                      <a:pt x="0" y="7001"/>
                      <a:pt x="182" y="7062"/>
                    </a:cubicBezTo>
                    <a:cubicBezTo>
                      <a:pt x="2380" y="7856"/>
                      <a:pt x="4495" y="8342"/>
                      <a:pt x="6781" y="8342"/>
                    </a:cubicBezTo>
                    <a:cubicBezTo>
                      <a:pt x="6993" y="8342"/>
                      <a:pt x="7206" y="8338"/>
                      <a:pt x="7421" y="8330"/>
                    </a:cubicBezTo>
                    <a:cubicBezTo>
                      <a:pt x="9722" y="8263"/>
                      <a:pt x="12091" y="8096"/>
                      <a:pt x="14292" y="7429"/>
                    </a:cubicBezTo>
                    <a:cubicBezTo>
                      <a:pt x="18062" y="6261"/>
                      <a:pt x="21331" y="3893"/>
                      <a:pt x="23032" y="257"/>
                    </a:cubicBezTo>
                    <a:cubicBezTo>
                      <a:pt x="23077" y="121"/>
                      <a:pt x="22953" y="0"/>
                      <a:pt x="228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2" name="Google Shape;4532;p116"/>
              <p:cNvSpPr/>
              <p:nvPr/>
            </p:nvSpPr>
            <p:spPr>
              <a:xfrm>
                <a:off x="1455015" y="1511643"/>
                <a:ext cx="314063" cy="148529"/>
              </a:xfrm>
              <a:custGeom>
                <a:avLst/>
                <a:gdLst/>
                <a:ahLst/>
                <a:cxnLst/>
                <a:rect l="l" t="t" r="r" b="b"/>
                <a:pathLst>
                  <a:path w="18874" h="8926" extrusionOk="0">
                    <a:moveTo>
                      <a:pt x="18628" y="1"/>
                    </a:moveTo>
                    <a:cubicBezTo>
                      <a:pt x="18574" y="1"/>
                      <a:pt x="18520" y="25"/>
                      <a:pt x="18480" y="85"/>
                    </a:cubicBezTo>
                    <a:cubicBezTo>
                      <a:pt x="14804" y="6278"/>
                      <a:pt x="7214" y="8591"/>
                      <a:pt x="381" y="8591"/>
                    </a:cubicBezTo>
                    <a:cubicBezTo>
                      <a:pt x="331" y="8591"/>
                      <a:pt x="282" y="8591"/>
                      <a:pt x="234" y="8591"/>
                    </a:cubicBezTo>
                    <a:cubicBezTo>
                      <a:pt x="0" y="8591"/>
                      <a:pt x="0" y="8924"/>
                      <a:pt x="234" y="8924"/>
                    </a:cubicBezTo>
                    <a:cubicBezTo>
                      <a:pt x="329" y="8925"/>
                      <a:pt x="425" y="8926"/>
                      <a:pt x="521" y="8926"/>
                    </a:cubicBezTo>
                    <a:cubicBezTo>
                      <a:pt x="7449" y="8926"/>
                      <a:pt x="15029" y="6536"/>
                      <a:pt x="18780" y="251"/>
                    </a:cubicBezTo>
                    <a:cubicBezTo>
                      <a:pt x="18874" y="134"/>
                      <a:pt x="18754" y="1"/>
                      <a:pt x="18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16"/>
              <p:cNvSpPr/>
              <p:nvPr/>
            </p:nvSpPr>
            <p:spPr>
              <a:xfrm>
                <a:off x="1440970" y="1501110"/>
                <a:ext cx="243194" cy="138095"/>
              </a:xfrm>
              <a:custGeom>
                <a:avLst/>
                <a:gdLst/>
                <a:ahLst/>
                <a:cxnLst/>
                <a:rect l="l" t="t" r="r" b="b"/>
                <a:pathLst>
                  <a:path w="14615" h="8299" extrusionOk="0">
                    <a:moveTo>
                      <a:pt x="14380" y="0"/>
                    </a:moveTo>
                    <a:cubicBezTo>
                      <a:pt x="14331" y="0"/>
                      <a:pt x="14283" y="24"/>
                      <a:pt x="14254" y="84"/>
                    </a:cubicBezTo>
                    <a:cubicBezTo>
                      <a:pt x="12819" y="2285"/>
                      <a:pt x="10985" y="4120"/>
                      <a:pt x="8616" y="5321"/>
                    </a:cubicBezTo>
                    <a:cubicBezTo>
                      <a:pt x="6014" y="6655"/>
                      <a:pt x="3112" y="7456"/>
                      <a:pt x="244" y="7956"/>
                    </a:cubicBezTo>
                    <a:cubicBezTo>
                      <a:pt x="1" y="8017"/>
                      <a:pt x="89" y="8299"/>
                      <a:pt x="258" y="8299"/>
                    </a:cubicBezTo>
                    <a:cubicBezTo>
                      <a:pt x="275" y="8299"/>
                      <a:pt x="292" y="8296"/>
                      <a:pt x="310" y="8290"/>
                    </a:cubicBezTo>
                    <a:cubicBezTo>
                      <a:pt x="3346" y="7756"/>
                      <a:pt x="6581" y="6922"/>
                      <a:pt x="9283" y="5388"/>
                    </a:cubicBezTo>
                    <a:cubicBezTo>
                      <a:pt x="11485" y="4120"/>
                      <a:pt x="13186" y="2386"/>
                      <a:pt x="14520" y="251"/>
                    </a:cubicBezTo>
                    <a:cubicBezTo>
                      <a:pt x="14614" y="134"/>
                      <a:pt x="14494" y="0"/>
                      <a:pt x="1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16"/>
              <p:cNvSpPr/>
              <p:nvPr/>
            </p:nvSpPr>
            <p:spPr>
              <a:xfrm>
                <a:off x="1435729" y="1498065"/>
                <a:ext cx="188581" cy="117478"/>
              </a:xfrm>
              <a:custGeom>
                <a:avLst/>
                <a:gdLst/>
                <a:ahLst/>
                <a:cxnLst/>
                <a:rect l="l" t="t" r="r" b="b"/>
                <a:pathLst>
                  <a:path w="11333" h="7060" extrusionOk="0">
                    <a:moveTo>
                      <a:pt x="11099" y="0"/>
                    </a:moveTo>
                    <a:cubicBezTo>
                      <a:pt x="8798" y="67"/>
                      <a:pt x="6329" y="367"/>
                      <a:pt x="4395" y="1601"/>
                    </a:cubicBezTo>
                    <a:cubicBezTo>
                      <a:pt x="2460" y="2869"/>
                      <a:pt x="926" y="4737"/>
                      <a:pt x="58" y="6872"/>
                    </a:cubicBezTo>
                    <a:cubicBezTo>
                      <a:pt x="0" y="6988"/>
                      <a:pt x="88" y="7059"/>
                      <a:pt x="192" y="7059"/>
                    </a:cubicBezTo>
                    <a:cubicBezTo>
                      <a:pt x="267" y="7059"/>
                      <a:pt x="350" y="7022"/>
                      <a:pt x="392" y="6938"/>
                    </a:cubicBezTo>
                    <a:cubicBezTo>
                      <a:pt x="1226" y="4904"/>
                      <a:pt x="2827" y="2869"/>
                      <a:pt x="4795" y="1768"/>
                    </a:cubicBezTo>
                    <a:cubicBezTo>
                      <a:pt x="6730" y="734"/>
                      <a:pt x="8931" y="434"/>
                      <a:pt x="11099" y="400"/>
                    </a:cubicBezTo>
                    <a:cubicBezTo>
                      <a:pt x="11333" y="400"/>
                      <a:pt x="11333" y="0"/>
                      <a:pt x="1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16"/>
              <p:cNvSpPr/>
              <p:nvPr/>
            </p:nvSpPr>
            <p:spPr>
              <a:xfrm>
                <a:off x="1452768" y="1530097"/>
                <a:ext cx="139011" cy="90488"/>
              </a:xfrm>
              <a:custGeom>
                <a:avLst/>
                <a:gdLst/>
                <a:ahLst/>
                <a:cxnLst/>
                <a:rect l="l" t="t" r="r" b="b"/>
                <a:pathLst>
                  <a:path w="8354" h="5438" extrusionOk="0">
                    <a:moveTo>
                      <a:pt x="8126" y="1"/>
                    </a:moveTo>
                    <a:cubicBezTo>
                      <a:pt x="8109" y="1"/>
                      <a:pt x="8092" y="4"/>
                      <a:pt x="8074" y="10"/>
                    </a:cubicBezTo>
                    <a:cubicBezTo>
                      <a:pt x="6540" y="543"/>
                      <a:pt x="4905" y="1010"/>
                      <a:pt x="3537" y="1878"/>
                    </a:cubicBezTo>
                    <a:cubicBezTo>
                      <a:pt x="2136" y="2712"/>
                      <a:pt x="1202" y="3979"/>
                      <a:pt x="102" y="5147"/>
                    </a:cubicBezTo>
                    <a:cubicBezTo>
                      <a:pt x="1" y="5273"/>
                      <a:pt x="110" y="5438"/>
                      <a:pt x="241" y="5438"/>
                    </a:cubicBezTo>
                    <a:cubicBezTo>
                      <a:pt x="284" y="5438"/>
                      <a:pt x="328" y="5421"/>
                      <a:pt x="369" y="5380"/>
                    </a:cubicBezTo>
                    <a:cubicBezTo>
                      <a:pt x="1469" y="4146"/>
                      <a:pt x="2437" y="2812"/>
                      <a:pt x="3938" y="2011"/>
                    </a:cubicBezTo>
                    <a:cubicBezTo>
                      <a:pt x="5272" y="1311"/>
                      <a:pt x="6740" y="844"/>
                      <a:pt x="8141" y="343"/>
                    </a:cubicBezTo>
                    <a:cubicBezTo>
                      <a:pt x="8353" y="283"/>
                      <a:pt x="8289" y="1"/>
                      <a:pt x="81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16"/>
              <p:cNvSpPr/>
              <p:nvPr/>
            </p:nvSpPr>
            <p:spPr>
              <a:xfrm>
                <a:off x="1439473" y="1696181"/>
                <a:ext cx="56127" cy="214623"/>
              </a:xfrm>
              <a:custGeom>
                <a:avLst/>
                <a:gdLst/>
                <a:ahLst/>
                <a:cxnLst/>
                <a:rect l="l" t="t" r="r" b="b"/>
                <a:pathLst>
                  <a:path w="3373" h="12898" extrusionOk="0">
                    <a:moveTo>
                      <a:pt x="846" y="1"/>
                    </a:moveTo>
                    <a:cubicBezTo>
                      <a:pt x="778" y="1"/>
                      <a:pt x="714" y="41"/>
                      <a:pt x="701" y="136"/>
                    </a:cubicBezTo>
                    <a:cubicBezTo>
                      <a:pt x="0" y="4539"/>
                      <a:pt x="33" y="9343"/>
                      <a:pt x="3036" y="12845"/>
                    </a:cubicBezTo>
                    <a:cubicBezTo>
                      <a:pt x="3073" y="12882"/>
                      <a:pt x="3112" y="12898"/>
                      <a:pt x="3148" y="12898"/>
                    </a:cubicBezTo>
                    <a:cubicBezTo>
                      <a:pt x="3275" y="12898"/>
                      <a:pt x="3373" y="12708"/>
                      <a:pt x="3269" y="12578"/>
                    </a:cubicBezTo>
                    <a:cubicBezTo>
                      <a:pt x="300" y="9109"/>
                      <a:pt x="300" y="4472"/>
                      <a:pt x="1034" y="203"/>
                    </a:cubicBezTo>
                    <a:cubicBezTo>
                      <a:pt x="1054" y="84"/>
                      <a:pt x="945"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16"/>
              <p:cNvSpPr/>
              <p:nvPr/>
            </p:nvSpPr>
            <p:spPr>
              <a:xfrm>
                <a:off x="1599966" y="1797618"/>
                <a:ext cx="65312" cy="20833"/>
              </a:xfrm>
              <a:custGeom>
                <a:avLst/>
                <a:gdLst/>
                <a:ahLst/>
                <a:cxnLst/>
                <a:rect l="l" t="t" r="r" b="b"/>
                <a:pathLst>
                  <a:path w="3925" h="1252" extrusionOk="0">
                    <a:moveTo>
                      <a:pt x="272" y="1"/>
                    </a:moveTo>
                    <a:cubicBezTo>
                      <a:pt x="129" y="1"/>
                      <a:pt x="0" y="149"/>
                      <a:pt x="129" y="278"/>
                    </a:cubicBezTo>
                    <a:cubicBezTo>
                      <a:pt x="738" y="800"/>
                      <a:pt x="1675" y="1252"/>
                      <a:pt x="2540" y="1252"/>
                    </a:cubicBezTo>
                    <a:cubicBezTo>
                      <a:pt x="2999" y="1252"/>
                      <a:pt x="3439" y="1124"/>
                      <a:pt x="3798" y="812"/>
                    </a:cubicBezTo>
                    <a:cubicBezTo>
                      <a:pt x="3924" y="685"/>
                      <a:pt x="3821" y="521"/>
                      <a:pt x="3691" y="521"/>
                    </a:cubicBezTo>
                    <a:cubicBezTo>
                      <a:pt x="3649" y="521"/>
                      <a:pt x="3605" y="538"/>
                      <a:pt x="3564" y="578"/>
                    </a:cubicBezTo>
                    <a:cubicBezTo>
                      <a:pt x="3272" y="817"/>
                      <a:pt x="2912" y="914"/>
                      <a:pt x="2534" y="914"/>
                    </a:cubicBezTo>
                    <a:cubicBezTo>
                      <a:pt x="1750" y="914"/>
                      <a:pt x="891" y="494"/>
                      <a:pt x="396" y="44"/>
                    </a:cubicBezTo>
                    <a:cubicBezTo>
                      <a:pt x="357" y="14"/>
                      <a:pt x="314" y="1"/>
                      <a:pt x="2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16"/>
              <p:cNvSpPr/>
              <p:nvPr/>
            </p:nvSpPr>
            <p:spPr>
              <a:xfrm>
                <a:off x="1768179" y="1800730"/>
                <a:ext cx="54463" cy="18420"/>
              </a:xfrm>
              <a:custGeom>
                <a:avLst/>
                <a:gdLst/>
                <a:ahLst/>
                <a:cxnLst/>
                <a:rect l="l" t="t" r="r" b="b"/>
                <a:pathLst>
                  <a:path w="3273" h="1107" extrusionOk="0">
                    <a:moveTo>
                      <a:pt x="234" y="0"/>
                    </a:moveTo>
                    <a:cubicBezTo>
                      <a:pt x="104" y="0"/>
                      <a:pt x="1" y="165"/>
                      <a:pt x="127" y="291"/>
                    </a:cubicBezTo>
                    <a:cubicBezTo>
                      <a:pt x="616" y="836"/>
                      <a:pt x="1158" y="1106"/>
                      <a:pt x="1735" y="1106"/>
                    </a:cubicBezTo>
                    <a:cubicBezTo>
                      <a:pt x="2181" y="1106"/>
                      <a:pt x="2649" y="945"/>
                      <a:pt x="3129" y="625"/>
                    </a:cubicBezTo>
                    <a:cubicBezTo>
                      <a:pt x="3273" y="538"/>
                      <a:pt x="3169" y="304"/>
                      <a:pt x="3031" y="304"/>
                    </a:cubicBezTo>
                    <a:cubicBezTo>
                      <a:pt x="3009" y="304"/>
                      <a:pt x="2986" y="310"/>
                      <a:pt x="2962" y="324"/>
                    </a:cubicBezTo>
                    <a:cubicBezTo>
                      <a:pt x="2534" y="605"/>
                      <a:pt x="2131" y="748"/>
                      <a:pt x="1746" y="748"/>
                    </a:cubicBezTo>
                    <a:cubicBezTo>
                      <a:pt x="1263" y="748"/>
                      <a:pt x="806" y="522"/>
                      <a:pt x="360" y="57"/>
                    </a:cubicBezTo>
                    <a:cubicBezTo>
                      <a:pt x="320" y="17"/>
                      <a:pt x="275" y="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 name="Google Shape;4504;p116">
            <a:extLst>
              <a:ext uri="{FF2B5EF4-FFF2-40B4-BE49-F238E27FC236}">
                <a16:creationId xmlns:a16="http://schemas.microsoft.com/office/drawing/2014/main" id="{AEC4D13E-B52D-8404-DD36-1F80D3E66467}"/>
              </a:ext>
            </a:extLst>
          </p:cNvPr>
          <p:cNvGrpSpPr/>
          <p:nvPr/>
        </p:nvGrpSpPr>
        <p:grpSpPr>
          <a:xfrm>
            <a:off x="3293533" y="1387697"/>
            <a:ext cx="5334672" cy="759000"/>
            <a:chOff x="3349563" y="3617095"/>
            <a:chExt cx="5334672" cy="759000"/>
          </a:xfrm>
        </p:grpSpPr>
        <p:sp>
          <p:nvSpPr>
            <p:cNvPr id="14" name="Google Shape;4506;p116">
              <a:extLst>
                <a:ext uri="{FF2B5EF4-FFF2-40B4-BE49-F238E27FC236}">
                  <a16:creationId xmlns:a16="http://schemas.microsoft.com/office/drawing/2014/main" id="{096728D1-EECD-8A7A-D30F-71A325CB852C}"/>
                </a:ext>
              </a:extLst>
            </p:cNvPr>
            <p:cNvSpPr txBox="1"/>
            <p:nvPr/>
          </p:nvSpPr>
          <p:spPr>
            <a:xfrm>
              <a:off x="4899314" y="3710245"/>
              <a:ext cx="3784921"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Cairo Medium"/>
                  <a:ea typeface="Cairo Medium"/>
                  <a:cs typeface="Cairo Medium"/>
                  <a:sym typeface="Cairo Medium"/>
                </a:rPr>
                <a:t>Implementing additional data preprocessing and feature engineering.</a:t>
              </a:r>
              <a:endParaRPr sz="1600" dirty="0">
                <a:solidFill>
                  <a:schemeClr val="dk1"/>
                </a:solidFill>
                <a:latin typeface="Cairo Medium"/>
                <a:ea typeface="Cairo Medium"/>
                <a:cs typeface="Cairo Medium"/>
                <a:sym typeface="Cairo Medium"/>
              </a:endParaRPr>
            </a:p>
          </p:txBody>
        </p:sp>
        <p:cxnSp>
          <p:nvCxnSpPr>
            <p:cNvPr id="15" name="Google Shape;4507;p116">
              <a:extLst>
                <a:ext uri="{FF2B5EF4-FFF2-40B4-BE49-F238E27FC236}">
                  <a16:creationId xmlns:a16="http://schemas.microsoft.com/office/drawing/2014/main" id="{923ACF66-D8D6-C175-EEDE-B80168AE1951}"/>
                </a:ext>
              </a:extLst>
            </p:cNvPr>
            <p:cNvCxnSpPr>
              <a:cxnSpLocks/>
              <a:stCxn id="16" idx="6"/>
            </p:cNvCxnSpPr>
            <p:nvPr/>
          </p:nvCxnSpPr>
          <p:spPr>
            <a:xfrm>
              <a:off x="4108563" y="3996595"/>
              <a:ext cx="753900" cy="0"/>
            </a:xfrm>
            <a:prstGeom prst="straightConnector1">
              <a:avLst/>
            </a:prstGeom>
            <a:noFill/>
            <a:ln w="19050" cap="flat" cmpd="sng">
              <a:solidFill>
                <a:schemeClr val="accent1"/>
              </a:solidFill>
              <a:prstDash val="solid"/>
              <a:round/>
              <a:headEnd type="none" w="med" len="med"/>
              <a:tailEnd type="oval" w="med" len="med"/>
            </a:ln>
          </p:spPr>
        </p:cxnSp>
        <p:sp>
          <p:nvSpPr>
            <p:cNvPr id="16" name="Google Shape;4468;p116">
              <a:extLst>
                <a:ext uri="{FF2B5EF4-FFF2-40B4-BE49-F238E27FC236}">
                  <a16:creationId xmlns:a16="http://schemas.microsoft.com/office/drawing/2014/main" id="{1E846CEC-FE2E-5941-7765-3AB126BF3C16}"/>
                </a:ext>
              </a:extLst>
            </p:cNvPr>
            <p:cNvSpPr/>
            <p:nvPr/>
          </p:nvSpPr>
          <p:spPr>
            <a:xfrm>
              <a:off x="3349563" y="3617095"/>
              <a:ext cx="759000" cy="75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8" name="صورة 17" descr="صورة تحتوي على دائرة, قصاصة فنية, الرسومات, لقطة شاشة&#10;&#10;تم إنشاء الوصف تلقائياً">
            <a:extLst>
              <a:ext uri="{FF2B5EF4-FFF2-40B4-BE49-F238E27FC236}">
                <a16:creationId xmlns:a16="http://schemas.microsoft.com/office/drawing/2014/main" id="{BFAAE0DB-BB90-D17D-AEF5-F331021FDE9E}"/>
              </a:ext>
            </a:extLst>
          </p:cNvPr>
          <p:cNvPicPr>
            <a:picLocks noChangeAspect="1"/>
          </p:cNvPicPr>
          <p:nvPr/>
        </p:nvPicPr>
        <p:blipFill>
          <a:blip r:embed="rId5"/>
          <a:stretch>
            <a:fillRect/>
          </a:stretch>
        </p:blipFill>
        <p:spPr>
          <a:xfrm>
            <a:off x="950051" y="1163307"/>
            <a:ext cx="1332214" cy="13322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20"/>
                                        </p:tgtEl>
                                        <p:attrNameLst>
                                          <p:attrName>style.visibility</p:attrName>
                                        </p:attrNameLst>
                                      </p:cBhvr>
                                      <p:to>
                                        <p:strVal val="visible"/>
                                      </p:to>
                                    </p:set>
                                    <p:animEffect transition="in" filter="fade">
                                      <p:cBhvr>
                                        <p:cTn id="7" dur="1000"/>
                                        <p:tgtEl>
                                          <p:spTgt spid="452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64"/>
                                        </p:tgtEl>
                                        <p:attrNameLst>
                                          <p:attrName>style.visibility</p:attrName>
                                        </p:attrNameLst>
                                      </p:cBhvr>
                                      <p:to>
                                        <p:strVal val="visible"/>
                                      </p:to>
                                    </p:set>
                                    <p:animEffect transition="in" filter="fade">
                                      <p:cBhvr>
                                        <p:cTn id="11" dur="1000"/>
                                        <p:tgtEl>
                                          <p:spTgt spid="4464"/>
                                        </p:tgtEl>
                                      </p:cBhvr>
                                    </p:animEffect>
                                  </p:childTnLst>
                                </p:cTn>
                              </p:par>
                              <p:par>
                                <p:cTn id="12" presetID="10" presetClass="entr" presetSubtype="0" fill="hold" nodeType="withEffect">
                                  <p:stCondLst>
                                    <p:cond delay="0"/>
                                  </p:stCondLst>
                                  <p:childTnLst>
                                    <p:set>
                                      <p:cBhvr>
                                        <p:cTn id="13" dur="1" fill="hold">
                                          <p:stCondLst>
                                            <p:cond delay="0"/>
                                          </p:stCondLst>
                                        </p:cTn>
                                        <p:tgtEl>
                                          <p:spTgt spid="4467"/>
                                        </p:tgtEl>
                                        <p:attrNameLst>
                                          <p:attrName>style.visibility</p:attrName>
                                        </p:attrNameLst>
                                      </p:cBhvr>
                                      <p:to>
                                        <p:strVal val="visible"/>
                                      </p:to>
                                    </p:set>
                                    <p:animEffect transition="in" filter="fade">
                                      <p:cBhvr>
                                        <p:cTn id="14" dur="1000"/>
                                        <p:tgtEl>
                                          <p:spTgt spid="4467"/>
                                        </p:tgtEl>
                                      </p:cBhvr>
                                    </p:animEffect>
                                  </p:childTnLst>
                                </p:cTn>
                              </p:par>
                              <p:par>
                                <p:cTn id="15" presetID="10" presetClass="entr" presetSubtype="0" fill="hold" nodeType="withEffect">
                                  <p:stCondLst>
                                    <p:cond delay="0"/>
                                  </p:stCondLst>
                                  <p:childTnLst>
                                    <p:set>
                                      <p:cBhvr>
                                        <p:cTn id="16" dur="1" fill="hold">
                                          <p:stCondLst>
                                            <p:cond delay="0"/>
                                          </p:stCondLst>
                                        </p:cTn>
                                        <p:tgtEl>
                                          <p:spTgt spid="4469"/>
                                        </p:tgtEl>
                                        <p:attrNameLst>
                                          <p:attrName>style.visibility</p:attrName>
                                        </p:attrNameLst>
                                      </p:cBhvr>
                                      <p:to>
                                        <p:strVal val="visible"/>
                                      </p:to>
                                    </p:set>
                                    <p:animEffect transition="in" filter="fade">
                                      <p:cBhvr>
                                        <p:cTn id="17" dur="1000"/>
                                        <p:tgtEl>
                                          <p:spTgt spid="4469"/>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4471"/>
                                        </p:tgtEl>
                                        <p:attrNameLst>
                                          <p:attrName>style.visibility</p:attrName>
                                        </p:attrNameLst>
                                      </p:cBhvr>
                                      <p:to>
                                        <p:strVal val="visible"/>
                                      </p:to>
                                    </p:set>
                                    <p:animEffect transition="in" filter="fade">
                                      <p:cBhvr>
                                        <p:cTn id="21" dur="1000"/>
                                        <p:tgtEl>
                                          <p:spTgt spid="4471"/>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4504"/>
                                        </p:tgtEl>
                                        <p:attrNameLst>
                                          <p:attrName>style.visibility</p:attrName>
                                        </p:attrNameLst>
                                      </p:cBhvr>
                                      <p:to>
                                        <p:strVal val="visible"/>
                                      </p:to>
                                    </p:set>
                                    <p:animEffect transition="in" filter="fade">
                                      <p:cBhvr>
                                        <p:cTn id="25" dur="1000"/>
                                        <p:tgtEl>
                                          <p:spTgt spid="4504"/>
                                        </p:tgtEl>
                                      </p:cBhvr>
                                    </p:animEffect>
                                  </p:childTnLst>
                                </p:cTn>
                              </p:par>
                            </p:childTnLst>
                          </p:cTn>
                        </p:par>
                        <p:par>
                          <p:cTn id="26" fill="hold">
                            <p:stCondLst>
                              <p:cond delay="4000"/>
                            </p:stCondLst>
                            <p:childTnLst>
                              <p:par>
                                <p:cTn id="27" presetID="1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36"/>
        <p:cNvGrpSpPr/>
        <p:nvPr/>
      </p:nvGrpSpPr>
      <p:grpSpPr>
        <a:xfrm>
          <a:off x="0" y="0"/>
          <a:ext cx="0" cy="0"/>
          <a:chOff x="0" y="0"/>
          <a:chExt cx="0" cy="0"/>
        </a:xfrm>
      </p:grpSpPr>
      <p:sp>
        <p:nvSpPr>
          <p:cNvPr id="4037" name="Google Shape;4037;p110"/>
          <p:cNvSpPr txBox="1">
            <a:spLocks noGrp="1"/>
          </p:cNvSpPr>
          <p:nvPr>
            <p:ph type="title" idx="4"/>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TEAM</a:t>
            </a:r>
            <a:endParaRPr dirty="0"/>
          </a:p>
        </p:txBody>
      </p:sp>
      <p:sp>
        <p:nvSpPr>
          <p:cNvPr id="4039" name="Google Shape;4039;p110"/>
          <p:cNvSpPr txBox="1">
            <a:spLocks noGrp="1"/>
          </p:cNvSpPr>
          <p:nvPr>
            <p:ph type="title"/>
          </p:nvPr>
        </p:nvSpPr>
        <p:spPr>
          <a:xfrm>
            <a:off x="341047" y="1027394"/>
            <a:ext cx="2579196" cy="80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Cairo" panose="020B0604020202020204" charset="-78"/>
                <a:cs typeface="Cairo" panose="020B0604020202020204" charset="-78"/>
              </a:rPr>
              <a:t>Abdelrahman Ayman Elsayed</a:t>
            </a:r>
            <a:endParaRPr sz="1800" b="1" dirty="0">
              <a:latin typeface="Cairo" panose="020B0604020202020204" charset="-78"/>
              <a:cs typeface="Cairo" panose="020B0604020202020204" charset="-78"/>
            </a:endParaRPr>
          </a:p>
        </p:txBody>
      </p:sp>
      <p:pic>
        <p:nvPicPr>
          <p:cNvPr id="4042" name="Google Shape;4042;p110"/>
          <p:cNvPicPr preferRelativeResize="0"/>
          <p:nvPr/>
        </p:nvPicPr>
        <p:blipFill>
          <a:blip r:embed="rId3"/>
          <a:srcRect l="12840" r="12840"/>
          <a:stretch/>
        </p:blipFill>
        <p:spPr>
          <a:xfrm>
            <a:off x="3829050" y="0"/>
            <a:ext cx="5734051" cy="5143501"/>
          </a:xfrm>
          <a:prstGeom prst="rect">
            <a:avLst/>
          </a:prstGeom>
          <a:ln>
            <a:noFill/>
          </a:ln>
          <a:effectLst>
            <a:softEdge rad="112500"/>
          </a:effectLst>
        </p:spPr>
      </p:pic>
      <p:sp>
        <p:nvSpPr>
          <p:cNvPr id="4043" name="Google Shape;4043;p110"/>
          <p:cNvSpPr/>
          <p:nvPr/>
        </p:nvSpPr>
        <p:spPr>
          <a:xfrm>
            <a:off x="9077251" y="36883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4" name="Google Shape;4044;p110"/>
          <p:cNvGrpSpPr/>
          <p:nvPr/>
        </p:nvGrpSpPr>
        <p:grpSpPr>
          <a:xfrm>
            <a:off x="8674735" y="887025"/>
            <a:ext cx="357775" cy="295791"/>
            <a:chOff x="-783927" y="2108838"/>
            <a:chExt cx="357775" cy="295791"/>
          </a:xfrm>
        </p:grpSpPr>
        <p:sp>
          <p:nvSpPr>
            <p:cNvPr id="4045" name="Google Shape;4045;p110"/>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10"/>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7" name="Google Shape;4047;p110"/>
          <p:cNvSpPr/>
          <p:nvPr/>
        </p:nvSpPr>
        <p:spPr>
          <a:xfrm>
            <a:off x="4077125" y="177767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10">
            <a:hlinkClick r:id="rId4"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4049" name="Google Shape;4049;p110">
            <a:hlinkClick r:id="" action="ppaction://noaction"/>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5</a:t>
            </a:r>
            <a:endParaRPr>
              <a:solidFill>
                <a:schemeClr val="accent5"/>
              </a:solidFill>
              <a:latin typeface="Bungee"/>
              <a:ea typeface="Bungee"/>
              <a:cs typeface="Bungee"/>
              <a:sym typeface="Bungee"/>
            </a:endParaRPr>
          </a:p>
        </p:txBody>
      </p:sp>
      <p:sp>
        <p:nvSpPr>
          <p:cNvPr id="4050" name="Google Shape;4050;p110">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51" name="Google Shape;4051;p110">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 name="Google Shape;4039;p110">
            <a:extLst>
              <a:ext uri="{FF2B5EF4-FFF2-40B4-BE49-F238E27FC236}">
                <a16:creationId xmlns:a16="http://schemas.microsoft.com/office/drawing/2014/main" id="{E382BE0D-6AE8-5D45-46D0-9E198BEDA0E3}"/>
              </a:ext>
            </a:extLst>
          </p:cNvPr>
          <p:cNvSpPr txBox="1">
            <a:spLocks/>
          </p:cNvSpPr>
          <p:nvPr/>
        </p:nvSpPr>
        <p:spPr>
          <a:xfrm>
            <a:off x="341047" y="1859616"/>
            <a:ext cx="2579196" cy="80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700"/>
              <a:buFont typeface="Bungee"/>
              <a:buNone/>
              <a:defRPr sz="2500" b="0" i="0" u="none" strike="noStrike" cap="none">
                <a:solidFill>
                  <a:schemeClr val="dk2"/>
                </a:solidFill>
                <a:latin typeface="Bungee"/>
                <a:ea typeface="Bungee"/>
                <a:cs typeface="Bungee"/>
                <a:sym typeface="Bungee"/>
              </a:defRPr>
            </a:lvl1pPr>
            <a:lvl2pPr marR="0" lvl="1"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9pPr>
          </a:lstStyle>
          <a:p>
            <a:r>
              <a:rPr lang="en-US" sz="1800" b="1" dirty="0">
                <a:latin typeface="Cairo" panose="020B0604020202020204" charset="-78"/>
                <a:cs typeface="Cairo" panose="020B0604020202020204" charset="-78"/>
              </a:rPr>
              <a:t>Abdulrahman Ashraf Mokhtar</a:t>
            </a:r>
          </a:p>
        </p:txBody>
      </p:sp>
      <p:sp>
        <p:nvSpPr>
          <p:cNvPr id="9" name="Google Shape;4039;p110">
            <a:extLst>
              <a:ext uri="{FF2B5EF4-FFF2-40B4-BE49-F238E27FC236}">
                <a16:creationId xmlns:a16="http://schemas.microsoft.com/office/drawing/2014/main" id="{44F19105-8A55-A022-D360-1E6032AC7D64}"/>
              </a:ext>
            </a:extLst>
          </p:cNvPr>
          <p:cNvSpPr txBox="1">
            <a:spLocks/>
          </p:cNvSpPr>
          <p:nvPr/>
        </p:nvSpPr>
        <p:spPr>
          <a:xfrm>
            <a:off x="341047" y="2722176"/>
            <a:ext cx="2579196" cy="80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700"/>
              <a:buFont typeface="Bungee"/>
              <a:buNone/>
              <a:defRPr sz="2500" b="0" i="0" u="none" strike="noStrike" cap="none">
                <a:solidFill>
                  <a:schemeClr val="dk2"/>
                </a:solidFill>
                <a:latin typeface="Bungee"/>
                <a:ea typeface="Bungee"/>
                <a:cs typeface="Bungee"/>
                <a:sym typeface="Bungee"/>
              </a:defRPr>
            </a:lvl1pPr>
            <a:lvl2pPr marR="0" lvl="1"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9pPr>
          </a:lstStyle>
          <a:p>
            <a:r>
              <a:rPr lang="en-US" sz="1800" b="1" dirty="0">
                <a:latin typeface="Cairo" panose="020B0604020202020204" charset="-78"/>
                <a:cs typeface="Cairo" panose="020B0604020202020204" charset="-78"/>
              </a:rPr>
              <a:t>Abdulbari Sabry Abdulbari</a:t>
            </a:r>
          </a:p>
        </p:txBody>
      </p:sp>
      <p:sp>
        <p:nvSpPr>
          <p:cNvPr id="10" name="Google Shape;4039;p110">
            <a:extLst>
              <a:ext uri="{FF2B5EF4-FFF2-40B4-BE49-F238E27FC236}">
                <a16:creationId xmlns:a16="http://schemas.microsoft.com/office/drawing/2014/main" id="{E92ACA6F-2B7D-3382-AE85-784A4094F6A1}"/>
              </a:ext>
            </a:extLst>
          </p:cNvPr>
          <p:cNvSpPr txBox="1">
            <a:spLocks/>
          </p:cNvSpPr>
          <p:nvPr/>
        </p:nvSpPr>
        <p:spPr>
          <a:xfrm>
            <a:off x="341047" y="3627986"/>
            <a:ext cx="2579196" cy="80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700"/>
              <a:buFont typeface="Bungee"/>
              <a:buNone/>
              <a:defRPr sz="2500" b="0" i="0" u="none" strike="noStrike" cap="none">
                <a:solidFill>
                  <a:schemeClr val="dk2"/>
                </a:solidFill>
                <a:latin typeface="Bungee"/>
                <a:ea typeface="Bungee"/>
                <a:cs typeface="Bungee"/>
                <a:sym typeface="Bungee"/>
              </a:defRPr>
            </a:lvl1pPr>
            <a:lvl2pPr marR="0" lvl="1"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9pPr>
          </a:lstStyle>
          <a:p>
            <a:r>
              <a:rPr lang="en-US" sz="1800" b="1" dirty="0">
                <a:latin typeface="Cairo" panose="020B0604020202020204" charset="-78"/>
                <a:cs typeface="Cairo" panose="020B0604020202020204" charset="-78"/>
              </a:rPr>
              <a:t>Sami Mohammed </a:t>
            </a:r>
          </a:p>
          <a:p>
            <a:r>
              <a:rPr lang="en-US" sz="1800" b="1" dirty="0">
                <a:latin typeface="Cairo" panose="020B0604020202020204" charset="-78"/>
                <a:cs typeface="Cairo" panose="020B0604020202020204" charset="-78"/>
              </a:rPr>
              <a:t>Sami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039"/>
                                        </p:tgtEl>
                                        <p:attrNameLst>
                                          <p:attrName>style.visibility</p:attrName>
                                        </p:attrNameLst>
                                      </p:cBhvr>
                                      <p:to>
                                        <p:strVal val="visible"/>
                                      </p:to>
                                    </p:set>
                                    <p:anim calcmode="lin" valueType="num">
                                      <p:cBhvr additive="base">
                                        <p:cTn id="7" dur="1000"/>
                                        <p:tgtEl>
                                          <p:spTgt spid="40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p:tgtEl>
                                          <p:spTgt spid="8"/>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p:tgtEl>
                                          <p:spTgt spid="9"/>
                                        </p:tgtEl>
                                        <p:attrNameLst>
                                          <p:attrName>ppt_x</p:attrName>
                                        </p:attrNameLst>
                                      </p:cBhvr>
                                      <p:tavLst>
                                        <p:tav tm="0">
                                          <p:val>
                                            <p:strVal val="#ppt_x-1"/>
                                          </p:val>
                                        </p:tav>
                                        <p:tav tm="100000">
                                          <p:val>
                                            <p:strVal val="#ppt_x"/>
                                          </p:val>
                                        </p:tav>
                                      </p:tavLst>
                                    </p:anim>
                                  </p:childTnLst>
                                </p:cTn>
                              </p:par>
                            </p:childTnLst>
                          </p:cTn>
                        </p:par>
                        <p:par>
                          <p:cTn id="16" fill="hold">
                            <p:stCondLst>
                              <p:cond delay="3000"/>
                            </p:stCondLst>
                            <p:childTnLst>
                              <p:par>
                                <p:cTn id="17" presetID="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p:tgtEl>
                                          <p:spTgt spid="1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36"/>
        <p:cNvGrpSpPr/>
        <p:nvPr/>
      </p:nvGrpSpPr>
      <p:grpSpPr>
        <a:xfrm>
          <a:off x="0" y="0"/>
          <a:ext cx="0" cy="0"/>
          <a:chOff x="0" y="0"/>
          <a:chExt cx="0" cy="0"/>
        </a:xfrm>
      </p:grpSpPr>
      <p:sp>
        <p:nvSpPr>
          <p:cNvPr id="4637" name="Google Shape;4637;p118"/>
          <p:cNvSpPr txBox="1">
            <a:spLocks noGrp="1"/>
          </p:cNvSpPr>
          <p:nvPr>
            <p:ph type="ctrTitle"/>
          </p:nvPr>
        </p:nvSpPr>
        <p:spPr>
          <a:xfrm>
            <a:off x="2644650" y="371475"/>
            <a:ext cx="3854700" cy="9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4638" name="Google Shape;4638;p118"/>
          <p:cNvSpPr txBox="1">
            <a:spLocks noGrp="1"/>
          </p:cNvSpPr>
          <p:nvPr>
            <p:ph type="subTitle" idx="1"/>
          </p:nvPr>
        </p:nvSpPr>
        <p:spPr>
          <a:xfrm>
            <a:off x="2546762" y="2030569"/>
            <a:ext cx="3965052" cy="99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b="1" dirty="0">
                <a:solidFill>
                  <a:schemeClr val="dk2"/>
                </a:solidFill>
              </a:rPr>
              <a:t>Do you have any questions?</a:t>
            </a:r>
            <a:endParaRPr dirty="0">
              <a:solidFill>
                <a:schemeClr val="dk2"/>
              </a:solidFill>
            </a:endParaRPr>
          </a:p>
          <a:p>
            <a:pPr marL="0" lvl="0" indent="0" algn="ctr" rtl="0">
              <a:spcBef>
                <a:spcPts val="0"/>
              </a:spcBef>
              <a:spcAft>
                <a:spcPts val="0"/>
              </a:spcAft>
              <a:buClr>
                <a:schemeClr val="lt1"/>
              </a:buClr>
              <a:buSzPts val="1100"/>
              <a:buFont typeface="Arial"/>
              <a:buNone/>
            </a:pPr>
            <a:r>
              <a:rPr lang="en-US" dirty="0">
                <a:solidFill>
                  <a:schemeClr val="dk1"/>
                </a:solidFill>
              </a:rPr>
              <a:t>se.abdelrahman968@gmail.com</a:t>
            </a:r>
            <a:endParaRPr dirty="0">
              <a:solidFill>
                <a:schemeClr val="dk1"/>
              </a:solidFill>
            </a:endParaRPr>
          </a:p>
          <a:p>
            <a:pPr marL="0" lvl="0" indent="0" algn="ctr" rtl="0">
              <a:spcBef>
                <a:spcPts val="0"/>
              </a:spcBef>
              <a:spcAft>
                <a:spcPts val="0"/>
              </a:spcAft>
              <a:buClr>
                <a:schemeClr val="lt1"/>
              </a:buClr>
              <a:buSzPts val="1100"/>
              <a:buFont typeface="Arial"/>
              <a:buNone/>
            </a:pPr>
            <a:r>
              <a:rPr lang="en" dirty="0">
                <a:solidFill>
                  <a:schemeClr val="dk1"/>
                </a:solidFill>
              </a:rPr>
              <a:t>+20  1275502636</a:t>
            </a:r>
            <a:endParaRPr dirty="0">
              <a:solidFill>
                <a:schemeClr val="dk1"/>
              </a:solidFill>
            </a:endParaRPr>
          </a:p>
        </p:txBody>
      </p:sp>
      <p:grpSp>
        <p:nvGrpSpPr>
          <p:cNvPr id="4640" name="Google Shape;4640;p118"/>
          <p:cNvGrpSpPr/>
          <p:nvPr/>
        </p:nvGrpSpPr>
        <p:grpSpPr>
          <a:xfrm rot="1083497">
            <a:off x="820618" y="1557209"/>
            <a:ext cx="1361691" cy="1675062"/>
            <a:chOff x="-6040512" y="733529"/>
            <a:chExt cx="1401404" cy="1723744"/>
          </a:xfrm>
        </p:grpSpPr>
        <p:sp>
          <p:nvSpPr>
            <p:cNvPr id="4641" name="Google Shape;4641;p118"/>
            <p:cNvSpPr/>
            <p:nvPr/>
          </p:nvSpPr>
          <p:spPr>
            <a:xfrm>
              <a:off x="-5035046" y="1440650"/>
              <a:ext cx="28404" cy="21198"/>
            </a:xfrm>
            <a:custGeom>
              <a:avLst/>
              <a:gdLst/>
              <a:ahLst/>
              <a:cxnLst/>
              <a:rect l="l" t="t" r="r" b="b"/>
              <a:pathLst>
                <a:path w="812" h="606" extrusionOk="0">
                  <a:moveTo>
                    <a:pt x="444" y="0"/>
                  </a:moveTo>
                  <a:cubicBezTo>
                    <a:pt x="0" y="32"/>
                    <a:pt x="69" y="606"/>
                    <a:pt x="305" y="606"/>
                  </a:cubicBezTo>
                  <a:cubicBezTo>
                    <a:pt x="318" y="606"/>
                    <a:pt x="331" y="604"/>
                    <a:pt x="344" y="601"/>
                  </a:cubicBezTo>
                  <a:cubicBezTo>
                    <a:pt x="511" y="601"/>
                    <a:pt x="811" y="67"/>
                    <a:pt x="511"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18"/>
            <p:cNvSpPr/>
            <p:nvPr/>
          </p:nvSpPr>
          <p:spPr>
            <a:xfrm>
              <a:off x="-4985690" y="1246966"/>
              <a:ext cx="59536" cy="38513"/>
            </a:xfrm>
            <a:custGeom>
              <a:avLst/>
              <a:gdLst/>
              <a:ahLst/>
              <a:cxnLst/>
              <a:rect l="l" t="t" r="r" b="b"/>
              <a:pathLst>
                <a:path w="1702" h="1101" extrusionOk="0">
                  <a:moveTo>
                    <a:pt x="734" y="0"/>
                  </a:moveTo>
                  <a:cubicBezTo>
                    <a:pt x="467" y="34"/>
                    <a:pt x="0" y="467"/>
                    <a:pt x="267" y="867"/>
                  </a:cubicBezTo>
                  <a:cubicBezTo>
                    <a:pt x="334" y="1001"/>
                    <a:pt x="501" y="1101"/>
                    <a:pt x="668" y="1101"/>
                  </a:cubicBezTo>
                  <a:cubicBezTo>
                    <a:pt x="901" y="1068"/>
                    <a:pt x="1168" y="1001"/>
                    <a:pt x="1401" y="934"/>
                  </a:cubicBezTo>
                  <a:cubicBezTo>
                    <a:pt x="1702" y="867"/>
                    <a:pt x="1635" y="434"/>
                    <a:pt x="1468" y="200"/>
                  </a:cubicBezTo>
                  <a:cubicBezTo>
                    <a:pt x="1368" y="67"/>
                    <a:pt x="1201" y="0"/>
                    <a:pt x="106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18"/>
            <p:cNvSpPr/>
            <p:nvPr/>
          </p:nvSpPr>
          <p:spPr>
            <a:xfrm>
              <a:off x="-5170034" y="1329798"/>
              <a:ext cx="135373" cy="84057"/>
            </a:xfrm>
            <a:custGeom>
              <a:avLst/>
              <a:gdLst/>
              <a:ahLst/>
              <a:cxnLst/>
              <a:rect l="l" t="t" r="r" b="b"/>
              <a:pathLst>
                <a:path w="3870" h="2403" extrusionOk="0">
                  <a:moveTo>
                    <a:pt x="1234" y="1"/>
                  </a:moveTo>
                  <a:cubicBezTo>
                    <a:pt x="934" y="1"/>
                    <a:pt x="701" y="201"/>
                    <a:pt x="701" y="501"/>
                  </a:cubicBezTo>
                  <a:cubicBezTo>
                    <a:pt x="667" y="935"/>
                    <a:pt x="434" y="834"/>
                    <a:pt x="567" y="1235"/>
                  </a:cubicBezTo>
                  <a:cubicBezTo>
                    <a:pt x="667" y="1668"/>
                    <a:pt x="0" y="1768"/>
                    <a:pt x="100" y="1969"/>
                  </a:cubicBezTo>
                  <a:cubicBezTo>
                    <a:pt x="100" y="2035"/>
                    <a:pt x="133" y="2069"/>
                    <a:pt x="200" y="2069"/>
                  </a:cubicBezTo>
                  <a:cubicBezTo>
                    <a:pt x="211" y="2072"/>
                    <a:pt x="224" y="2074"/>
                    <a:pt x="239" y="2074"/>
                  </a:cubicBezTo>
                  <a:cubicBezTo>
                    <a:pt x="359" y="2074"/>
                    <a:pt x="589" y="1969"/>
                    <a:pt x="767" y="1969"/>
                  </a:cubicBezTo>
                  <a:cubicBezTo>
                    <a:pt x="1067" y="1969"/>
                    <a:pt x="701" y="2369"/>
                    <a:pt x="1067" y="2402"/>
                  </a:cubicBezTo>
                  <a:cubicBezTo>
                    <a:pt x="1434" y="2369"/>
                    <a:pt x="1768" y="2169"/>
                    <a:pt x="2001" y="1902"/>
                  </a:cubicBezTo>
                  <a:cubicBezTo>
                    <a:pt x="2068" y="1768"/>
                    <a:pt x="2202" y="1702"/>
                    <a:pt x="2368" y="1702"/>
                  </a:cubicBezTo>
                  <a:cubicBezTo>
                    <a:pt x="2468" y="1735"/>
                    <a:pt x="2602" y="1768"/>
                    <a:pt x="2702" y="1869"/>
                  </a:cubicBezTo>
                  <a:cubicBezTo>
                    <a:pt x="2902" y="2002"/>
                    <a:pt x="3136" y="2069"/>
                    <a:pt x="3369" y="2069"/>
                  </a:cubicBezTo>
                  <a:cubicBezTo>
                    <a:pt x="3603" y="2069"/>
                    <a:pt x="3803" y="2002"/>
                    <a:pt x="3836" y="1902"/>
                  </a:cubicBezTo>
                  <a:cubicBezTo>
                    <a:pt x="3869" y="1635"/>
                    <a:pt x="3036" y="1535"/>
                    <a:pt x="3069" y="1268"/>
                  </a:cubicBezTo>
                  <a:cubicBezTo>
                    <a:pt x="3136" y="1001"/>
                    <a:pt x="2268" y="801"/>
                    <a:pt x="2001" y="634"/>
                  </a:cubicBezTo>
                  <a:cubicBezTo>
                    <a:pt x="1735" y="468"/>
                    <a:pt x="1301" y="401"/>
                    <a:pt x="1301" y="134"/>
                  </a:cubicBezTo>
                  <a:cubicBezTo>
                    <a:pt x="1334" y="67"/>
                    <a:pt x="1268" y="1"/>
                    <a:pt x="1234"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18"/>
            <p:cNvSpPr/>
            <p:nvPr/>
          </p:nvSpPr>
          <p:spPr>
            <a:xfrm>
              <a:off x="-5111198" y="1419592"/>
              <a:ext cx="48377" cy="24801"/>
            </a:xfrm>
            <a:custGeom>
              <a:avLst/>
              <a:gdLst/>
              <a:ahLst/>
              <a:cxnLst/>
              <a:rect l="l" t="t" r="r" b="b"/>
              <a:pathLst>
                <a:path w="1383" h="709" extrusionOk="0">
                  <a:moveTo>
                    <a:pt x="1218" y="0"/>
                  </a:moveTo>
                  <a:cubicBezTo>
                    <a:pt x="884" y="0"/>
                    <a:pt x="1" y="412"/>
                    <a:pt x="386" y="669"/>
                  </a:cubicBezTo>
                  <a:cubicBezTo>
                    <a:pt x="420" y="703"/>
                    <a:pt x="486" y="703"/>
                    <a:pt x="553" y="703"/>
                  </a:cubicBezTo>
                  <a:cubicBezTo>
                    <a:pt x="574" y="706"/>
                    <a:pt x="596" y="708"/>
                    <a:pt x="618" y="708"/>
                  </a:cubicBezTo>
                  <a:cubicBezTo>
                    <a:pt x="973" y="708"/>
                    <a:pt x="1383" y="226"/>
                    <a:pt x="1320" y="69"/>
                  </a:cubicBezTo>
                  <a:cubicBezTo>
                    <a:pt x="1320" y="35"/>
                    <a:pt x="1287" y="2"/>
                    <a:pt x="1253" y="2"/>
                  </a:cubicBezTo>
                  <a:cubicBezTo>
                    <a:pt x="1242" y="1"/>
                    <a:pt x="1231" y="0"/>
                    <a:pt x="121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18"/>
            <p:cNvSpPr/>
            <p:nvPr/>
          </p:nvSpPr>
          <p:spPr>
            <a:xfrm>
              <a:off x="-6040512" y="972128"/>
              <a:ext cx="1401404" cy="1485146"/>
            </a:xfrm>
            <a:custGeom>
              <a:avLst/>
              <a:gdLst/>
              <a:ahLst/>
              <a:cxnLst/>
              <a:rect l="l" t="t" r="r" b="b"/>
              <a:pathLst>
                <a:path w="40063" h="42457" extrusionOk="0">
                  <a:moveTo>
                    <a:pt x="12136" y="0"/>
                  </a:moveTo>
                  <a:cubicBezTo>
                    <a:pt x="11156" y="0"/>
                    <a:pt x="10239" y="625"/>
                    <a:pt x="9908" y="1619"/>
                  </a:cubicBezTo>
                  <a:lnTo>
                    <a:pt x="368" y="30707"/>
                  </a:lnTo>
                  <a:cubicBezTo>
                    <a:pt x="1" y="31874"/>
                    <a:pt x="568" y="33142"/>
                    <a:pt x="1735" y="33609"/>
                  </a:cubicBezTo>
                  <a:lnTo>
                    <a:pt x="22850" y="42282"/>
                  </a:lnTo>
                  <a:cubicBezTo>
                    <a:pt x="23146" y="42400"/>
                    <a:pt x="23451" y="42456"/>
                    <a:pt x="23749" y="42456"/>
                  </a:cubicBezTo>
                  <a:cubicBezTo>
                    <a:pt x="24628" y="42456"/>
                    <a:pt x="25454" y="41969"/>
                    <a:pt x="25852" y="41148"/>
                  </a:cubicBezTo>
                  <a:lnTo>
                    <a:pt x="39462" y="13728"/>
                  </a:lnTo>
                  <a:cubicBezTo>
                    <a:pt x="40063" y="12494"/>
                    <a:pt x="39495" y="11026"/>
                    <a:pt x="38228" y="10492"/>
                  </a:cubicBezTo>
                  <a:lnTo>
                    <a:pt x="13043" y="185"/>
                  </a:lnTo>
                  <a:cubicBezTo>
                    <a:pt x="12745" y="59"/>
                    <a:pt x="12437" y="0"/>
                    <a:pt x="12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18"/>
            <p:cNvSpPr/>
            <p:nvPr/>
          </p:nvSpPr>
          <p:spPr>
            <a:xfrm>
              <a:off x="-5760462" y="1183232"/>
              <a:ext cx="927670" cy="754169"/>
            </a:xfrm>
            <a:custGeom>
              <a:avLst/>
              <a:gdLst/>
              <a:ahLst/>
              <a:cxnLst/>
              <a:rect l="l" t="t" r="r" b="b"/>
              <a:pathLst>
                <a:path w="26520" h="21560" extrusionOk="0">
                  <a:moveTo>
                    <a:pt x="5634" y="0"/>
                  </a:moveTo>
                  <a:cubicBezTo>
                    <a:pt x="4898" y="0"/>
                    <a:pt x="4203" y="464"/>
                    <a:pt x="3970" y="1188"/>
                  </a:cubicBezTo>
                  <a:lnTo>
                    <a:pt x="301" y="12096"/>
                  </a:lnTo>
                  <a:cubicBezTo>
                    <a:pt x="0" y="12963"/>
                    <a:pt x="434" y="13897"/>
                    <a:pt x="1268" y="14264"/>
                  </a:cubicBezTo>
                  <a:lnTo>
                    <a:pt x="18814" y="21436"/>
                  </a:lnTo>
                  <a:cubicBezTo>
                    <a:pt x="19022" y="21520"/>
                    <a:pt x="19239" y="21559"/>
                    <a:pt x="19453" y="21559"/>
                  </a:cubicBezTo>
                  <a:cubicBezTo>
                    <a:pt x="20096" y="21559"/>
                    <a:pt x="20715" y="21203"/>
                    <a:pt x="21015" y="20602"/>
                  </a:cubicBezTo>
                  <a:lnTo>
                    <a:pt x="26052" y="10262"/>
                  </a:lnTo>
                  <a:cubicBezTo>
                    <a:pt x="26519" y="9328"/>
                    <a:pt x="26086" y="8260"/>
                    <a:pt x="25152" y="7860"/>
                  </a:cubicBezTo>
                  <a:lnTo>
                    <a:pt x="6271" y="121"/>
                  </a:lnTo>
                  <a:cubicBezTo>
                    <a:pt x="6062" y="39"/>
                    <a:pt x="5846" y="0"/>
                    <a:pt x="5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18"/>
            <p:cNvSpPr/>
            <p:nvPr/>
          </p:nvSpPr>
          <p:spPr>
            <a:xfrm>
              <a:off x="-5649610" y="1299471"/>
              <a:ext cx="550760" cy="479611"/>
            </a:xfrm>
            <a:custGeom>
              <a:avLst/>
              <a:gdLst/>
              <a:ahLst/>
              <a:cxnLst/>
              <a:rect l="l" t="t" r="r" b="b"/>
              <a:pathLst>
                <a:path w="15745" h="13711" extrusionOk="0">
                  <a:moveTo>
                    <a:pt x="10875" y="0"/>
                  </a:moveTo>
                  <a:lnTo>
                    <a:pt x="0" y="11709"/>
                  </a:lnTo>
                  <a:lnTo>
                    <a:pt x="4870" y="13710"/>
                  </a:lnTo>
                  <a:lnTo>
                    <a:pt x="15745" y="2002"/>
                  </a:lnTo>
                  <a:lnTo>
                    <a:pt x="10875" y="0"/>
                  </a:lnTo>
                  <a:close/>
                </a:path>
              </a:pathLst>
            </a:custGeom>
            <a:solidFill>
              <a:srgbClr val="798EF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18"/>
            <p:cNvSpPr/>
            <p:nvPr/>
          </p:nvSpPr>
          <p:spPr>
            <a:xfrm>
              <a:off x="-5408073" y="1398639"/>
              <a:ext cx="490105" cy="453935"/>
            </a:xfrm>
            <a:custGeom>
              <a:avLst/>
              <a:gdLst/>
              <a:ahLst/>
              <a:cxnLst/>
              <a:rect l="l" t="t" r="r" b="b"/>
              <a:pathLst>
                <a:path w="14011" h="12977" extrusionOk="0">
                  <a:moveTo>
                    <a:pt x="10875" y="1"/>
                  </a:moveTo>
                  <a:lnTo>
                    <a:pt x="0" y="11709"/>
                  </a:lnTo>
                  <a:lnTo>
                    <a:pt x="3136" y="12977"/>
                  </a:lnTo>
                  <a:lnTo>
                    <a:pt x="14010" y="1268"/>
                  </a:lnTo>
                  <a:lnTo>
                    <a:pt x="10875" y="1"/>
                  </a:lnTo>
                  <a:close/>
                </a:path>
              </a:pathLst>
            </a:custGeom>
            <a:solidFill>
              <a:srgbClr val="798EF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18"/>
            <p:cNvSpPr/>
            <p:nvPr/>
          </p:nvSpPr>
          <p:spPr>
            <a:xfrm>
              <a:off x="-5632120" y="1905044"/>
              <a:ext cx="262560" cy="252066"/>
            </a:xfrm>
            <a:custGeom>
              <a:avLst/>
              <a:gdLst/>
              <a:ahLst/>
              <a:cxnLst/>
              <a:rect l="l" t="t" r="r" b="b"/>
              <a:pathLst>
                <a:path w="7506" h="7206" extrusionOk="0">
                  <a:moveTo>
                    <a:pt x="2035" y="1"/>
                  </a:moveTo>
                  <a:lnTo>
                    <a:pt x="1" y="4971"/>
                  </a:lnTo>
                  <a:lnTo>
                    <a:pt x="5471" y="7206"/>
                  </a:lnTo>
                  <a:lnTo>
                    <a:pt x="7506" y="2236"/>
                  </a:lnTo>
                  <a:lnTo>
                    <a:pt x="20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18"/>
            <p:cNvSpPr/>
            <p:nvPr/>
          </p:nvSpPr>
          <p:spPr>
            <a:xfrm>
              <a:off x="-5385931" y="2006556"/>
              <a:ext cx="271935" cy="248988"/>
            </a:xfrm>
            <a:custGeom>
              <a:avLst/>
              <a:gdLst/>
              <a:ahLst/>
              <a:cxnLst/>
              <a:rect l="l" t="t" r="r" b="b"/>
              <a:pathLst>
                <a:path w="7774" h="7118" extrusionOk="0">
                  <a:moveTo>
                    <a:pt x="2036" y="1"/>
                  </a:moveTo>
                  <a:lnTo>
                    <a:pt x="1" y="4938"/>
                  </a:lnTo>
                  <a:lnTo>
                    <a:pt x="5171" y="7072"/>
                  </a:lnTo>
                  <a:cubicBezTo>
                    <a:pt x="5255" y="7103"/>
                    <a:pt x="5344" y="7118"/>
                    <a:pt x="5433" y="7118"/>
                  </a:cubicBezTo>
                  <a:cubicBezTo>
                    <a:pt x="5734" y="7118"/>
                    <a:pt x="6036" y="6948"/>
                    <a:pt x="6139" y="6639"/>
                  </a:cubicBezTo>
                  <a:lnTo>
                    <a:pt x="7606" y="3070"/>
                  </a:lnTo>
                  <a:cubicBezTo>
                    <a:pt x="7773" y="2703"/>
                    <a:pt x="7573" y="2269"/>
                    <a:pt x="7206" y="2102"/>
                  </a:cubicBezTo>
                  <a:lnTo>
                    <a:pt x="20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18"/>
            <p:cNvSpPr/>
            <p:nvPr/>
          </p:nvSpPr>
          <p:spPr>
            <a:xfrm>
              <a:off x="-5886495" y="1807135"/>
              <a:ext cx="270745" cy="249652"/>
            </a:xfrm>
            <a:custGeom>
              <a:avLst/>
              <a:gdLst/>
              <a:ahLst/>
              <a:cxnLst/>
              <a:rect l="l" t="t" r="r" b="b"/>
              <a:pathLst>
                <a:path w="7740" h="7137" extrusionOk="0">
                  <a:moveTo>
                    <a:pt x="2289" y="0"/>
                  </a:moveTo>
                  <a:cubicBezTo>
                    <a:pt x="1995" y="0"/>
                    <a:pt x="1725" y="168"/>
                    <a:pt x="1602" y="465"/>
                  </a:cubicBezTo>
                  <a:lnTo>
                    <a:pt x="134" y="4034"/>
                  </a:lnTo>
                  <a:cubicBezTo>
                    <a:pt x="1" y="4401"/>
                    <a:pt x="168" y="4868"/>
                    <a:pt x="568" y="5001"/>
                  </a:cubicBezTo>
                  <a:lnTo>
                    <a:pt x="5738" y="7136"/>
                  </a:lnTo>
                  <a:lnTo>
                    <a:pt x="7740" y="2166"/>
                  </a:lnTo>
                  <a:lnTo>
                    <a:pt x="2603" y="64"/>
                  </a:lnTo>
                  <a:cubicBezTo>
                    <a:pt x="2498" y="21"/>
                    <a:pt x="2392" y="0"/>
                    <a:pt x="2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18"/>
            <p:cNvSpPr/>
            <p:nvPr/>
          </p:nvSpPr>
          <p:spPr>
            <a:xfrm>
              <a:off x="-5305407" y="1103443"/>
              <a:ext cx="297575" cy="175040"/>
            </a:xfrm>
            <a:custGeom>
              <a:avLst/>
              <a:gdLst/>
              <a:ahLst/>
              <a:cxnLst/>
              <a:rect l="l" t="t" r="r" b="b"/>
              <a:pathLst>
                <a:path w="8507" h="5004" extrusionOk="0">
                  <a:moveTo>
                    <a:pt x="734" y="0"/>
                  </a:moveTo>
                  <a:lnTo>
                    <a:pt x="1" y="1802"/>
                  </a:lnTo>
                  <a:lnTo>
                    <a:pt x="7773" y="5004"/>
                  </a:lnTo>
                  <a:lnTo>
                    <a:pt x="8507" y="3203"/>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18"/>
            <p:cNvSpPr/>
            <p:nvPr/>
          </p:nvSpPr>
          <p:spPr>
            <a:xfrm>
              <a:off x="-5238910" y="733529"/>
              <a:ext cx="350115" cy="464464"/>
            </a:xfrm>
            <a:custGeom>
              <a:avLst/>
              <a:gdLst/>
              <a:ahLst/>
              <a:cxnLst/>
              <a:rect l="l" t="t" r="r" b="b"/>
              <a:pathLst>
                <a:path w="10009" h="13278" extrusionOk="0">
                  <a:moveTo>
                    <a:pt x="4538" y="1"/>
                  </a:moveTo>
                  <a:lnTo>
                    <a:pt x="1" y="11042"/>
                  </a:lnTo>
                  <a:lnTo>
                    <a:pt x="5472" y="13277"/>
                  </a:lnTo>
                  <a:lnTo>
                    <a:pt x="10008" y="2236"/>
                  </a:lnTo>
                  <a:lnTo>
                    <a:pt x="45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4" name="Google Shape;4654;p118"/>
          <p:cNvSpPr/>
          <p:nvPr/>
        </p:nvSpPr>
        <p:spPr>
          <a:xfrm>
            <a:off x="1498046" y="6651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18"/>
          <p:cNvSpPr/>
          <p:nvPr/>
        </p:nvSpPr>
        <p:spPr>
          <a:xfrm>
            <a:off x="1266824" y="433477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6" name="Google Shape;4656;p118"/>
          <p:cNvGrpSpPr/>
          <p:nvPr/>
        </p:nvGrpSpPr>
        <p:grpSpPr>
          <a:xfrm>
            <a:off x="7907310" y="3064913"/>
            <a:ext cx="357775" cy="295791"/>
            <a:chOff x="-783927" y="2108838"/>
            <a:chExt cx="357775" cy="295791"/>
          </a:xfrm>
        </p:grpSpPr>
        <p:sp>
          <p:nvSpPr>
            <p:cNvPr id="4657" name="Google Shape;4657;p118"/>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18"/>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118"/>
          <p:cNvGrpSpPr/>
          <p:nvPr/>
        </p:nvGrpSpPr>
        <p:grpSpPr>
          <a:xfrm rot="4467977">
            <a:off x="7459283" y="1360964"/>
            <a:ext cx="632709" cy="411772"/>
            <a:chOff x="-6156016" y="2887633"/>
            <a:chExt cx="683789" cy="445016"/>
          </a:xfrm>
        </p:grpSpPr>
        <p:sp>
          <p:nvSpPr>
            <p:cNvPr id="4660" name="Google Shape;4660;p118"/>
            <p:cNvSpPr/>
            <p:nvPr/>
          </p:nvSpPr>
          <p:spPr>
            <a:xfrm>
              <a:off x="-6156016" y="2887633"/>
              <a:ext cx="683789" cy="445016"/>
            </a:xfrm>
            <a:custGeom>
              <a:avLst/>
              <a:gdLst/>
              <a:ahLst/>
              <a:cxnLst/>
              <a:rect l="l" t="t" r="r" b="b"/>
              <a:pathLst>
                <a:path w="19548" h="12722" extrusionOk="0">
                  <a:moveTo>
                    <a:pt x="15192" y="1"/>
                  </a:moveTo>
                  <a:cubicBezTo>
                    <a:pt x="14649" y="1"/>
                    <a:pt x="14098" y="117"/>
                    <a:pt x="13577" y="364"/>
                  </a:cubicBezTo>
                  <a:lnTo>
                    <a:pt x="2736" y="5435"/>
                  </a:lnTo>
                  <a:cubicBezTo>
                    <a:pt x="834" y="6335"/>
                    <a:pt x="0" y="8604"/>
                    <a:pt x="901" y="10505"/>
                  </a:cubicBezTo>
                  <a:cubicBezTo>
                    <a:pt x="1557" y="11914"/>
                    <a:pt x="2938" y="12721"/>
                    <a:pt x="4374" y="12721"/>
                  </a:cubicBezTo>
                  <a:cubicBezTo>
                    <a:pt x="4910" y="12721"/>
                    <a:pt x="5454" y="12609"/>
                    <a:pt x="5971" y="12373"/>
                  </a:cubicBezTo>
                  <a:lnTo>
                    <a:pt x="16812" y="7269"/>
                  </a:lnTo>
                  <a:cubicBezTo>
                    <a:pt x="18714" y="6402"/>
                    <a:pt x="19548" y="4100"/>
                    <a:pt x="18647" y="2199"/>
                  </a:cubicBezTo>
                  <a:cubicBezTo>
                    <a:pt x="18017" y="819"/>
                    <a:pt x="16632" y="1"/>
                    <a:pt x="15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18"/>
            <p:cNvSpPr/>
            <p:nvPr/>
          </p:nvSpPr>
          <p:spPr>
            <a:xfrm>
              <a:off x="-6156016" y="2989040"/>
              <a:ext cx="397932" cy="343154"/>
            </a:xfrm>
            <a:custGeom>
              <a:avLst/>
              <a:gdLst/>
              <a:ahLst/>
              <a:cxnLst/>
              <a:rect l="l" t="t" r="r" b="b"/>
              <a:pathLst>
                <a:path w="11376" h="9810" extrusionOk="0">
                  <a:moveTo>
                    <a:pt x="8139" y="0"/>
                  </a:moveTo>
                  <a:lnTo>
                    <a:pt x="2736" y="2536"/>
                  </a:lnTo>
                  <a:cubicBezTo>
                    <a:pt x="834" y="3436"/>
                    <a:pt x="0" y="5705"/>
                    <a:pt x="901" y="7606"/>
                  </a:cubicBezTo>
                  <a:cubicBezTo>
                    <a:pt x="1552" y="9004"/>
                    <a:pt x="2916" y="9809"/>
                    <a:pt x="4340" y="9809"/>
                  </a:cubicBezTo>
                  <a:cubicBezTo>
                    <a:pt x="4887" y="9809"/>
                    <a:pt x="5443" y="9691"/>
                    <a:pt x="5971" y="9441"/>
                  </a:cubicBezTo>
                  <a:lnTo>
                    <a:pt x="11375" y="6905"/>
                  </a:lnTo>
                  <a:lnTo>
                    <a:pt x="81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18"/>
            <p:cNvSpPr/>
            <p:nvPr/>
          </p:nvSpPr>
          <p:spPr>
            <a:xfrm>
              <a:off x="-6060345" y="2943356"/>
              <a:ext cx="444596" cy="229084"/>
            </a:xfrm>
            <a:custGeom>
              <a:avLst/>
              <a:gdLst/>
              <a:ahLst/>
              <a:cxnLst/>
              <a:rect l="l" t="t" r="r" b="b"/>
              <a:pathLst>
                <a:path w="12710" h="6549" extrusionOk="0">
                  <a:moveTo>
                    <a:pt x="12036" y="0"/>
                  </a:moveTo>
                  <a:cubicBezTo>
                    <a:pt x="11940" y="0"/>
                    <a:pt x="11840" y="24"/>
                    <a:pt x="11742" y="72"/>
                  </a:cubicBezTo>
                  <a:lnTo>
                    <a:pt x="434" y="5343"/>
                  </a:lnTo>
                  <a:cubicBezTo>
                    <a:pt x="134" y="5509"/>
                    <a:pt x="1" y="5876"/>
                    <a:pt x="134" y="6177"/>
                  </a:cubicBezTo>
                  <a:cubicBezTo>
                    <a:pt x="228" y="6413"/>
                    <a:pt x="457" y="6549"/>
                    <a:pt x="688" y="6549"/>
                  </a:cubicBezTo>
                  <a:cubicBezTo>
                    <a:pt x="784" y="6549"/>
                    <a:pt x="880" y="6526"/>
                    <a:pt x="968" y="6477"/>
                  </a:cubicBezTo>
                  <a:lnTo>
                    <a:pt x="12276" y="1206"/>
                  </a:lnTo>
                  <a:cubicBezTo>
                    <a:pt x="12576" y="1040"/>
                    <a:pt x="12710" y="673"/>
                    <a:pt x="12576" y="372"/>
                  </a:cubicBezTo>
                  <a:cubicBezTo>
                    <a:pt x="12482" y="136"/>
                    <a:pt x="12270" y="0"/>
                    <a:pt x="12036"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3" name="Google Shape;4663;p118"/>
          <p:cNvSpPr/>
          <p:nvPr/>
        </p:nvSpPr>
        <p:spPr>
          <a:xfrm>
            <a:off x="6995713" y="27527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4" name="Google Shape;4664;p118"/>
          <p:cNvGrpSpPr/>
          <p:nvPr/>
        </p:nvGrpSpPr>
        <p:grpSpPr>
          <a:xfrm>
            <a:off x="4769128" y="1498399"/>
            <a:ext cx="433724" cy="425681"/>
            <a:chOff x="3763184" y="3817357"/>
            <a:chExt cx="363314" cy="356576"/>
          </a:xfrm>
        </p:grpSpPr>
        <p:sp>
          <p:nvSpPr>
            <p:cNvPr id="4665" name="Google Shape;4665;p118"/>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18"/>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18"/>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18"/>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18"/>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18"/>
          <p:cNvGrpSpPr/>
          <p:nvPr/>
        </p:nvGrpSpPr>
        <p:grpSpPr>
          <a:xfrm>
            <a:off x="3937695" y="1498227"/>
            <a:ext cx="433254" cy="426025"/>
            <a:chOff x="3314750" y="3817357"/>
            <a:chExt cx="362920" cy="356865"/>
          </a:xfrm>
        </p:grpSpPr>
        <p:grpSp>
          <p:nvGrpSpPr>
            <p:cNvPr id="4671" name="Google Shape;4671;p118"/>
            <p:cNvGrpSpPr/>
            <p:nvPr/>
          </p:nvGrpSpPr>
          <p:grpSpPr>
            <a:xfrm>
              <a:off x="3314750" y="3817357"/>
              <a:ext cx="362920" cy="356865"/>
              <a:chOff x="3314750" y="3817357"/>
              <a:chExt cx="362920" cy="356865"/>
            </a:xfrm>
          </p:grpSpPr>
          <p:sp>
            <p:nvSpPr>
              <p:cNvPr id="4672" name="Google Shape;4672;p118"/>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18"/>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118"/>
            <p:cNvGrpSpPr/>
            <p:nvPr/>
          </p:nvGrpSpPr>
          <p:grpSpPr>
            <a:xfrm>
              <a:off x="3394986" y="3894612"/>
              <a:ext cx="202339" cy="202323"/>
              <a:chOff x="935197" y="1793977"/>
              <a:chExt cx="256451" cy="256430"/>
            </a:xfrm>
          </p:grpSpPr>
          <p:sp>
            <p:nvSpPr>
              <p:cNvPr id="4675" name="Google Shape;4675;p11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1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7" name="Google Shape;4677;p118"/>
          <p:cNvGrpSpPr/>
          <p:nvPr/>
        </p:nvGrpSpPr>
        <p:grpSpPr>
          <a:xfrm>
            <a:off x="3106262" y="1498227"/>
            <a:ext cx="433254" cy="426025"/>
            <a:chOff x="2866317" y="3817357"/>
            <a:chExt cx="362920" cy="356865"/>
          </a:xfrm>
        </p:grpSpPr>
        <p:sp>
          <p:nvSpPr>
            <p:cNvPr id="4678" name="Google Shape;4678;p118"/>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18"/>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18"/>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118"/>
          <p:cNvGrpSpPr/>
          <p:nvPr/>
        </p:nvGrpSpPr>
        <p:grpSpPr>
          <a:xfrm>
            <a:off x="5601030" y="1493896"/>
            <a:ext cx="441523" cy="434688"/>
            <a:chOff x="1190200" y="238125"/>
            <a:chExt cx="5306767" cy="5212083"/>
          </a:xfrm>
        </p:grpSpPr>
        <p:grpSp>
          <p:nvGrpSpPr>
            <p:cNvPr id="4682" name="Google Shape;4682;p118"/>
            <p:cNvGrpSpPr/>
            <p:nvPr/>
          </p:nvGrpSpPr>
          <p:grpSpPr>
            <a:xfrm>
              <a:off x="1190200" y="238125"/>
              <a:ext cx="5212075" cy="5212075"/>
              <a:chOff x="1190200" y="238125"/>
              <a:chExt cx="5212075" cy="5212075"/>
            </a:xfrm>
          </p:grpSpPr>
          <p:sp>
            <p:nvSpPr>
              <p:cNvPr id="4683" name="Google Shape;4683;p118"/>
              <p:cNvSpPr/>
              <p:nvPr/>
            </p:nvSpPr>
            <p:spPr>
              <a:xfrm>
                <a:off x="1190200" y="238125"/>
                <a:ext cx="5212075" cy="5212075"/>
              </a:xfrm>
              <a:custGeom>
                <a:avLst/>
                <a:gdLst/>
                <a:ahLst/>
                <a:cxnLst/>
                <a:rect l="l" t="t" r="r" b="b"/>
                <a:pathLst>
                  <a:path w="208483" h="208483" extrusionOk="0">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18"/>
              <p:cNvSpPr/>
              <p:nvPr/>
            </p:nvSpPr>
            <p:spPr>
              <a:xfrm>
                <a:off x="2368338" y="1220419"/>
                <a:ext cx="2856522" cy="3247339"/>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5" name="Google Shape;4685;p118"/>
            <p:cNvSpPr/>
            <p:nvPr/>
          </p:nvSpPr>
          <p:spPr>
            <a:xfrm>
              <a:off x="3459822" y="238126"/>
              <a:ext cx="3037144" cy="5212082"/>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6" name="Google Shape;4686;p118">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4687" name="Google Shape;4687;p118">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6</a:t>
            </a:r>
            <a:endParaRPr dirty="0">
              <a:solidFill>
                <a:schemeClr val="accent5"/>
              </a:solidFill>
              <a:latin typeface="Bungee"/>
              <a:ea typeface="Bungee"/>
              <a:cs typeface="Bungee"/>
              <a:sym typeface="Bungee"/>
            </a:endParaRPr>
          </a:p>
        </p:txBody>
      </p:sp>
      <p:sp>
        <p:nvSpPr>
          <p:cNvPr id="4688" name="Google Shape;4688;p118">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89" name="Google Shape;4689;p118">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 name="مستطيل 1">
            <a:extLst>
              <a:ext uri="{FF2B5EF4-FFF2-40B4-BE49-F238E27FC236}">
                <a16:creationId xmlns:a16="http://schemas.microsoft.com/office/drawing/2014/main" id="{29B46096-AE2F-D99D-1BBF-40701E3413CE}"/>
              </a:ext>
            </a:extLst>
          </p:cNvPr>
          <p:cNvSpPr/>
          <p:nvPr/>
        </p:nvSpPr>
        <p:spPr>
          <a:xfrm>
            <a:off x="2534298" y="3210605"/>
            <a:ext cx="4119263" cy="1124173"/>
          </a:xfrm>
          <a:prstGeom prst="rect">
            <a:avLst/>
          </a:prstGeom>
          <a:solidFill>
            <a:srgbClr val="103C60"/>
          </a:solidFill>
          <a:ln>
            <a:solidFill>
              <a:srgbClr val="103C6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dirty="0">
              <a:solidFill>
                <a:srgbClr val="103C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37"/>
                                        </p:tgtEl>
                                        <p:attrNameLst>
                                          <p:attrName>style.visibility</p:attrName>
                                        </p:attrNameLst>
                                      </p:cBhvr>
                                      <p:to>
                                        <p:strVal val="visible"/>
                                      </p:to>
                                    </p:set>
                                    <p:animEffect transition="in" filter="fade">
                                      <p:cBhvr>
                                        <p:cTn id="7" dur="1000"/>
                                        <p:tgtEl>
                                          <p:spTgt spid="463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677"/>
                                        </p:tgtEl>
                                        <p:attrNameLst>
                                          <p:attrName>style.visibility</p:attrName>
                                        </p:attrNameLst>
                                      </p:cBhvr>
                                      <p:to>
                                        <p:strVal val="visible"/>
                                      </p:to>
                                    </p:set>
                                    <p:animEffect transition="in" filter="fade">
                                      <p:cBhvr>
                                        <p:cTn id="11" dur="1000"/>
                                        <p:tgtEl>
                                          <p:spTgt spid="4677"/>
                                        </p:tgtEl>
                                      </p:cBhvr>
                                    </p:animEffect>
                                  </p:childTnLst>
                                </p:cTn>
                              </p:par>
                              <p:par>
                                <p:cTn id="12" presetID="10" presetClass="entr" presetSubtype="0" fill="hold" nodeType="withEffect">
                                  <p:stCondLst>
                                    <p:cond delay="0"/>
                                  </p:stCondLst>
                                  <p:childTnLst>
                                    <p:set>
                                      <p:cBhvr>
                                        <p:cTn id="13" dur="1" fill="hold">
                                          <p:stCondLst>
                                            <p:cond delay="0"/>
                                          </p:stCondLst>
                                        </p:cTn>
                                        <p:tgtEl>
                                          <p:spTgt spid="4664"/>
                                        </p:tgtEl>
                                        <p:attrNameLst>
                                          <p:attrName>style.visibility</p:attrName>
                                        </p:attrNameLst>
                                      </p:cBhvr>
                                      <p:to>
                                        <p:strVal val="visible"/>
                                      </p:to>
                                    </p:set>
                                    <p:animEffect transition="in" filter="fade">
                                      <p:cBhvr>
                                        <p:cTn id="14" dur="1000"/>
                                        <p:tgtEl>
                                          <p:spTgt spid="4664"/>
                                        </p:tgtEl>
                                      </p:cBhvr>
                                    </p:animEffect>
                                  </p:childTnLst>
                                </p:cTn>
                              </p:par>
                              <p:par>
                                <p:cTn id="15" presetID="10" presetClass="entr" presetSubtype="0" fill="hold" nodeType="withEffect">
                                  <p:stCondLst>
                                    <p:cond delay="0"/>
                                  </p:stCondLst>
                                  <p:childTnLst>
                                    <p:set>
                                      <p:cBhvr>
                                        <p:cTn id="16" dur="1" fill="hold">
                                          <p:stCondLst>
                                            <p:cond delay="0"/>
                                          </p:stCondLst>
                                        </p:cTn>
                                        <p:tgtEl>
                                          <p:spTgt spid="4670"/>
                                        </p:tgtEl>
                                        <p:attrNameLst>
                                          <p:attrName>style.visibility</p:attrName>
                                        </p:attrNameLst>
                                      </p:cBhvr>
                                      <p:to>
                                        <p:strVal val="visible"/>
                                      </p:to>
                                    </p:set>
                                    <p:animEffect transition="in" filter="fade">
                                      <p:cBhvr>
                                        <p:cTn id="17" dur="1000"/>
                                        <p:tgtEl>
                                          <p:spTgt spid="4670"/>
                                        </p:tgtEl>
                                      </p:cBhvr>
                                    </p:animEffect>
                                  </p:childTnLst>
                                </p:cTn>
                              </p:par>
                              <p:par>
                                <p:cTn id="18" presetID="10" presetClass="entr" presetSubtype="0" fill="hold" nodeType="withEffect">
                                  <p:stCondLst>
                                    <p:cond delay="0"/>
                                  </p:stCondLst>
                                  <p:childTnLst>
                                    <p:set>
                                      <p:cBhvr>
                                        <p:cTn id="19" dur="1" fill="hold">
                                          <p:stCondLst>
                                            <p:cond delay="0"/>
                                          </p:stCondLst>
                                        </p:cTn>
                                        <p:tgtEl>
                                          <p:spTgt spid="4681"/>
                                        </p:tgtEl>
                                        <p:attrNameLst>
                                          <p:attrName>style.visibility</p:attrName>
                                        </p:attrNameLst>
                                      </p:cBhvr>
                                      <p:to>
                                        <p:strVal val="visible"/>
                                      </p:to>
                                    </p:set>
                                    <p:animEffect transition="in" filter="fade">
                                      <p:cBhvr>
                                        <p:cTn id="20" dur="1000"/>
                                        <p:tgtEl>
                                          <p:spTgt spid="4681"/>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4638"/>
                                        </p:tgtEl>
                                        <p:attrNameLst>
                                          <p:attrName>style.visibility</p:attrName>
                                        </p:attrNameLst>
                                      </p:cBhvr>
                                      <p:to>
                                        <p:strVal val="visible"/>
                                      </p:to>
                                    </p:set>
                                    <p:animEffect transition="in" filter="fade">
                                      <p:cBhvr>
                                        <p:cTn id="24" dur="1000"/>
                                        <p:tgtEl>
                                          <p:spTgt spid="4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64"/>
          <p:cNvSpPr txBox="1">
            <a:spLocks noGrp="1"/>
          </p:cNvSpPr>
          <p:nvPr>
            <p:ph type="title"/>
          </p:nvPr>
        </p:nvSpPr>
        <p:spPr>
          <a:xfrm>
            <a:off x="795454" y="2105025"/>
            <a:ext cx="3501483" cy="1438200"/>
          </a:xfrm>
          <a:prstGeom prst="rect">
            <a:avLst/>
          </a:prstGeom>
        </p:spPr>
        <p:txBody>
          <a:bodyPr spcFirstLastPara="1" wrap="square" lIns="91425" tIns="91425" rIns="91425" bIns="91425" anchor="ctr" anchorCtr="0">
            <a:noAutofit/>
          </a:bodyPr>
          <a:lstStyle/>
          <a:p>
            <a:pPr lvl="0"/>
            <a:r>
              <a:rPr lang="en-US" sz="4000" dirty="0">
                <a:solidFill>
                  <a:srgbClr val="FC9B87"/>
                </a:solidFill>
              </a:rPr>
              <a:t>Problem</a:t>
            </a:r>
            <a:r>
              <a:rPr lang="en-US" sz="4000" dirty="0"/>
              <a:t> Statement</a:t>
            </a:r>
            <a:endParaRPr sz="4000" dirty="0">
              <a:solidFill>
                <a:schemeClr val="dk2"/>
              </a:solidFill>
            </a:endParaRPr>
          </a:p>
        </p:txBody>
      </p:sp>
      <p:sp>
        <p:nvSpPr>
          <p:cNvPr id="976" name="Google Shape;976;p64"/>
          <p:cNvSpPr txBox="1">
            <a:spLocks noGrp="1"/>
          </p:cNvSpPr>
          <p:nvPr>
            <p:ph type="title" idx="2"/>
          </p:nvPr>
        </p:nvSpPr>
        <p:spPr>
          <a:xfrm>
            <a:off x="881925" y="709175"/>
            <a:ext cx="1575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977" name="Google Shape;977;p64"/>
          <p:cNvSpPr txBox="1">
            <a:spLocks noGrp="1"/>
          </p:cNvSpPr>
          <p:nvPr>
            <p:ph type="subTitle" idx="1"/>
          </p:nvPr>
        </p:nvSpPr>
        <p:spPr>
          <a:xfrm>
            <a:off x="881925" y="3722725"/>
            <a:ext cx="3251698" cy="739500"/>
          </a:xfrm>
          <a:prstGeom prst="rect">
            <a:avLst/>
          </a:prstGeom>
        </p:spPr>
        <p:txBody>
          <a:bodyPr spcFirstLastPara="1" wrap="square" lIns="91425" tIns="91425" rIns="91425" bIns="91425" anchor="t" anchorCtr="0">
            <a:noAutofit/>
          </a:bodyPr>
          <a:lstStyle/>
          <a:p>
            <a:pPr marL="0" lvl="0" indent="0"/>
            <a:r>
              <a:rPr lang="en-US" dirty="0"/>
              <a:t>Understanding the Importance of Early Diabetes Detection</a:t>
            </a:r>
            <a:endParaRPr dirty="0"/>
          </a:p>
        </p:txBody>
      </p:sp>
      <p:grpSp>
        <p:nvGrpSpPr>
          <p:cNvPr id="978" name="Google Shape;978;p64"/>
          <p:cNvGrpSpPr/>
          <p:nvPr/>
        </p:nvGrpSpPr>
        <p:grpSpPr>
          <a:xfrm>
            <a:off x="4714856" y="785073"/>
            <a:ext cx="3330914" cy="3594949"/>
            <a:chOff x="2255125" y="1624875"/>
            <a:chExt cx="3114750" cy="3361650"/>
          </a:xfrm>
        </p:grpSpPr>
        <p:sp>
          <p:nvSpPr>
            <p:cNvPr id="979" name="Google Shape;979;p64"/>
            <p:cNvSpPr/>
            <p:nvPr/>
          </p:nvSpPr>
          <p:spPr>
            <a:xfrm>
              <a:off x="2299325" y="4042500"/>
              <a:ext cx="845625" cy="128450"/>
            </a:xfrm>
            <a:custGeom>
              <a:avLst/>
              <a:gdLst/>
              <a:ahLst/>
              <a:cxnLst/>
              <a:rect l="l" t="t" r="r" b="b"/>
              <a:pathLst>
                <a:path w="33825" h="5138" extrusionOk="0">
                  <a:moveTo>
                    <a:pt x="16912" y="1"/>
                  </a:moveTo>
                  <a:cubicBezTo>
                    <a:pt x="7572" y="1"/>
                    <a:pt x="0" y="1168"/>
                    <a:pt x="0" y="2569"/>
                  </a:cubicBezTo>
                  <a:cubicBezTo>
                    <a:pt x="0" y="4003"/>
                    <a:pt x="7572" y="5138"/>
                    <a:pt x="16912" y="5138"/>
                  </a:cubicBezTo>
                  <a:cubicBezTo>
                    <a:pt x="26252" y="5138"/>
                    <a:pt x="33824" y="4003"/>
                    <a:pt x="33824" y="2569"/>
                  </a:cubicBezTo>
                  <a:cubicBezTo>
                    <a:pt x="33824" y="1168"/>
                    <a:pt x="26252" y="1"/>
                    <a:pt x="16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4"/>
            <p:cNvSpPr/>
            <p:nvPr/>
          </p:nvSpPr>
          <p:spPr>
            <a:xfrm>
              <a:off x="3308375" y="3902400"/>
              <a:ext cx="1139175" cy="143475"/>
            </a:xfrm>
            <a:custGeom>
              <a:avLst/>
              <a:gdLst/>
              <a:ahLst/>
              <a:cxnLst/>
              <a:rect l="l" t="t" r="r" b="b"/>
              <a:pathLst>
                <a:path w="45567" h="5739" extrusionOk="0">
                  <a:moveTo>
                    <a:pt x="22783" y="1"/>
                  </a:moveTo>
                  <a:cubicBezTo>
                    <a:pt x="10207" y="1"/>
                    <a:pt x="0" y="1268"/>
                    <a:pt x="0" y="2869"/>
                  </a:cubicBezTo>
                  <a:cubicBezTo>
                    <a:pt x="0" y="4437"/>
                    <a:pt x="10207" y="5738"/>
                    <a:pt x="22783" y="5738"/>
                  </a:cubicBezTo>
                  <a:cubicBezTo>
                    <a:pt x="35359" y="5738"/>
                    <a:pt x="45566" y="4437"/>
                    <a:pt x="45566" y="2869"/>
                  </a:cubicBezTo>
                  <a:cubicBezTo>
                    <a:pt x="45566" y="1268"/>
                    <a:pt x="35359" y="1"/>
                    <a:pt x="227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4"/>
            <p:cNvSpPr/>
            <p:nvPr/>
          </p:nvSpPr>
          <p:spPr>
            <a:xfrm>
              <a:off x="4460025" y="4120900"/>
              <a:ext cx="550425" cy="115100"/>
            </a:xfrm>
            <a:custGeom>
              <a:avLst/>
              <a:gdLst/>
              <a:ahLst/>
              <a:cxnLst/>
              <a:rect l="l" t="t" r="r" b="b"/>
              <a:pathLst>
                <a:path w="22017" h="4604" extrusionOk="0">
                  <a:moveTo>
                    <a:pt x="11008" y="0"/>
                  </a:moveTo>
                  <a:cubicBezTo>
                    <a:pt x="4937" y="0"/>
                    <a:pt x="0" y="1034"/>
                    <a:pt x="0" y="2302"/>
                  </a:cubicBezTo>
                  <a:cubicBezTo>
                    <a:pt x="0" y="3569"/>
                    <a:pt x="4937" y="4603"/>
                    <a:pt x="11008" y="4603"/>
                  </a:cubicBezTo>
                  <a:cubicBezTo>
                    <a:pt x="17113" y="4603"/>
                    <a:pt x="22016" y="3569"/>
                    <a:pt x="22016" y="2302"/>
                  </a:cubicBezTo>
                  <a:cubicBezTo>
                    <a:pt x="22016" y="1034"/>
                    <a:pt x="17113" y="0"/>
                    <a:pt x="11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4"/>
            <p:cNvSpPr/>
            <p:nvPr/>
          </p:nvSpPr>
          <p:spPr>
            <a:xfrm>
              <a:off x="4973725" y="4240975"/>
              <a:ext cx="396150" cy="81750"/>
            </a:xfrm>
            <a:custGeom>
              <a:avLst/>
              <a:gdLst/>
              <a:ahLst/>
              <a:cxnLst/>
              <a:rect l="l" t="t" r="r" b="b"/>
              <a:pathLst>
                <a:path w="15846" h="3270" extrusionOk="0">
                  <a:moveTo>
                    <a:pt x="7939" y="1"/>
                  </a:moveTo>
                  <a:cubicBezTo>
                    <a:pt x="3570" y="1"/>
                    <a:pt x="0" y="734"/>
                    <a:pt x="0" y="1635"/>
                  </a:cubicBezTo>
                  <a:cubicBezTo>
                    <a:pt x="0" y="2536"/>
                    <a:pt x="3570" y="3270"/>
                    <a:pt x="7939" y="3270"/>
                  </a:cubicBezTo>
                  <a:cubicBezTo>
                    <a:pt x="12309" y="3270"/>
                    <a:pt x="15845" y="2536"/>
                    <a:pt x="15845" y="1635"/>
                  </a:cubicBezTo>
                  <a:cubicBezTo>
                    <a:pt x="15845" y="734"/>
                    <a:pt x="12309" y="1"/>
                    <a:pt x="79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4"/>
            <p:cNvSpPr/>
            <p:nvPr/>
          </p:nvSpPr>
          <p:spPr>
            <a:xfrm>
              <a:off x="3741175" y="4807225"/>
              <a:ext cx="1037425" cy="156800"/>
            </a:xfrm>
            <a:custGeom>
              <a:avLst/>
              <a:gdLst/>
              <a:ahLst/>
              <a:cxnLst/>
              <a:rect l="l" t="t" r="r" b="b"/>
              <a:pathLst>
                <a:path w="41497" h="6272" extrusionOk="0">
                  <a:moveTo>
                    <a:pt x="20749" y="0"/>
                  </a:moveTo>
                  <a:cubicBezTo>
                    <a:pt x="9307" y="0"/>
                    <a:pt x="1" y="1401"/>
                    <a:pt x="1" y="3136"/>
                  </a:cubicBezTo>
                  <a:cubicBezTo>
                    <a:pt x="1" y="4870"/>
                    <a:pt x="9307" y="6271"/>
                    <a:pt x="20749" y="6271"/>
                  </a:cubicBezTo>
                  <a:cubicBezTo>
                    <a:pt x="32190" y="6271"/>
                    <a:pt x="41497" y="4870"/>
                    <a:pt x="41497" y="3136"/>
                  </a:cubicBezTo>
                  <a:cubicBezTo>
                    <a:pt x="41497" y="1401"/>
                    <a:pt x="32190" y="0"/>
                    <a:pt x="207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4"/>
            <p:cNvSpPr/>
            <p:nvPr/>
          </p:nvSpPr>
          <p:spPr>
            <a:xfrm>
              <a:off x="2746300" y="4640425"/>
              <a:ext cx="990725" cy="232700"/>
            </a:xfrm>
            <a:custGeom>
              <a:avLst/>
              <a:gdLst/>
              <a:ahLst/>
              <a:cxnLst/>
              <a:rect l="l" t="t" r="r" b="b"/>
              <a:pathLst>
                <a:path w="39629" h="9308" extrusionOk="0">
                  <a:moveTo>
                    <a:pt x="19815" y="1"/>
                  </a:moveTo>
                  <a:cubicBezTo>
                    <a:pt x="8873" y="1"/>
                    <a:pt x="0" y="2102"/>
                    <a:pt x="0" y="4671"/>
                  </a:cubicBezTo>
                  <a:cubicBezTo>
                    <a:pt x="0" y="7239"/>
                    <a:pt x="8873" y="9307"/>
                    <a:pt x="19815" y="9307"/>
                  </a:cubicBezTo>
                  <a:cubicBezTo>
                    <a:pt x="30756" y="9307"/>
                    <a:pt x="39629" y="7239"/>
                    <a:pt x="39629" y="4671"/>
                  </a:cubicBezTo>
                  <a:cubicBezTo>
                    <a:pt x="39629" y="2102"/>
                    <a:pt x="30756" y="1"/>
                    <a:pt x="19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4"/>
            <p:cNvSpPr/>
            <p:nvPr/>
          </p:nvSpPr>
          <p:spPr>
            <a:xfrm>
              <a:off x="2947275" y="4357300"/>
              <a:ext cx="112600" cy="76100"/>
            </a:xfrm>
            <a:custGeom>
              <a:avLst/>
              <a:gdLst/>
              <a:ahLst/>
              <a:cxnLst/>
              <a:rect l="l" t="t" r="r" b="b"/>
              <a:pathLst>
                <a:path w="4504" h="3044" extrusionOk="0">
                  <a:moveTo>
                    <a:pt x="1120" y="0"/>
                  </a:moveTo>
                  <a:cubicBezTo>
                    <a:pt x="813" y="0"/>
                    <a:pt x="506" y="125"/>
                    <a:pt x="301" y="351"/>
                  </a:cubicBezTo>
                  <a:cubicBezTo>
                    <a:pt x="1" y="751"/>
                    <a:pt x="134" y="1319"/>
                    <a:pt x="568" y="1552"/>
                  </a:cubicBezTo>
                  <a:lnTo>
                    <a:pt x="2836" y="2886"/>
                  </a:lnTo>
                  <a:cubicBezTo>
                    <a:pt x="2903" y="2920"/>
                    <a:pt x="2969" y="2953"/>
                    <a:pt x="3036" y="2986"/>
                  </a:cubicBezTo>
                  <a:cubicBezTo>
                    <a:pt x="3150" y="3025"/>
                    <a:pt x="3270" y="3044"/>
                    <a:pt x="3390" y="3044"/>
                  </a:cubicBezTo>
                  <a:cubicBezTo>
                    <a:pt x="3690" y="3044"/>
                    <a:pt x="3989" y="2924"/>
                    <a:pt x="4204" y="2686"/>
                  </a:cubicBezTo>
                  <a:cubicBezTo>
                    <a:pt x="4504" y="2286"/>
                    <a:pt x="4370" y="1719"/>
                    <a:pt x="3937" y="1485"/>
                  </a:cubicBezTo>
                  <a:lnTo>
                    <a:pt x="1668" y="151"/>
                  </a:lnTo>
                  <a:cubicBezTo>
                    <a:pt x="1502" y="49"/>
                    <a:pt x="1311" y="0"/>
                    <a:pt x="1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4"/>
            <p:cNvSpPr/>
            <p:nvPr/>
          </p:nvSpPr>
          <p:spPr>
            <a:xfrm>
              <a:off x="3109050" y="4441100"/>
              <a:ext cx="95100" cy="66050"/>
            </a:xfrm>
            <a:custGeom>
              <a:avLst/>
              <a:gdLst/>
              <a:ahLst/>
              <a:cxnLst/>
              <a:rect l="l" t="t" r="r" b="b"/>
              <a:pathLst>
                <a:path w="3804" h="2642" extrusionOk="0">
                  <a:moveTo>
                    <a:pt x="1110" y="0"/>
                  </a:moveTo>
                  <a:cubicBezTo>
                    <a:pt x="804" y="0"/>
                    <a:pt x="508" y="120"/>
                    <a:pt x="301" y="368"/>
                  </a:cubicBezTo>
                  <a:cubicBezTo>
                    <a:pt x="1" y="769"/>
                    <a:pt x="134" y="1336"/>
                    <a:pt x="568" y="1569"/>
                  </a:cubicBezTo>
                  <a:lnTo>
                    <a:pt x="2169" y="2503"/>
                  </a:lnTo>
                  <a:cubicBezTo>
                    <a:pt x="2202" y="2536"/>
                    <a:pt x="2269" y="2536"/>
                    <a:pt x="2336" y="2570"/>
                  </a:cubicBezTo>
                  <a:cubicBezTo>
                    <a:pt x="2462" y="2619"/>
                    <a:pt x="2592" y="2642"/>
                    <a:pt x="2718" y="2642"/>
                  </a:cubicBezTo>
                  <a:cubicBezTo>
                    <a:pt x="3025" y="2642"/>
                    <a:pt x="3314" y="2506"/>
                    <a:pt x="3503" y="2270"/>
                  </a:cubicBezTo>
                  <a:cubicBezTo>
                    <a:pt x="3804" y="1869"/>
                    <a:pt x="3670" y="1302"/>
                    <a:pt x="3236" y="1069"/>
                  </a:cubicBezTo>
                  <a:lnTo>
                    <a:pt x="1669" y="135"/>
                  </a:lnTo>
                  <a:cubicBezTo>
                    <a:pt x="1491" y="46"/>
                    <a:pt x="1298" y="0"/>
                    <a:pt x="11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4"/>
            <p:cNvSpPr/>
            <p:nvPr/>
          </p:nvSpPr>
          <p:spPr>
            <a:xfrm>
              <a:off x="3199125" y="4617925"/>
              <a:ext cx="185150" cy="216825"/>
            </a:xfrm>
            <a:custGeom>
              <a:avLst/>
              <a:gdLst/>
              <a:ahLst/>
              <a:cxnLst/>
              <a:rect l="l" t="t" r="r" b="b"/>
              <a:pathLst>
                <a:path w="7406" h="8673" extrusionOk="0">
                  <a:moveTo>
                    <a:pt x="2302" y="0"/>
                  </a:moveTo>
                  <a:lnTo>
                    <a:pt x="0" y="7806"/>
                  </a:lnTo>
                  <a:cubicBezTo>
                    <a:pt x="1702" y="8073"/>
                    <a:pt x="3603" y="8406"/>
                    <a:pt x="5404" y="8673"/>
                  </a:cubicBezTo>
                  <a:lnTo>
                    <a:pt x="7406" y="1268"/>
                  </a:lnTo>
                  <a:cubicBezTo>
                    <a:pt x="5805" y="867"/>
                    <a:pt x="3770" y="300"/>
                    <a:pt x="23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4"/>
            <p:cNvSpPr/>
            <p:nvPr/>
          </p:nvSpPr>
          <p:spPr>
            <a:xfrm>
              <a:off x="2724625" y="4597950"/>
              <a:ext cx="127600" cy="60075"/>
            </a:xfrm>
            <a:custGeom>
              <a:avLst/>
              <a:gdLst/>
              <a:ahLst/>
              <a:cxnLst/>
              <a:rect l="l" t="t" r="r" b="b"/>
              <a:pathLst>
                <a:path w="5104" h="2403" extrusionOk="0">
                  <a:moveTo>
                    <a:pt x="1110" y="0"/>
                  </a:moveTo>
                  <a:cubicBezTo>
                    <a:pt x="662" y="0"/>
                    <a:pt x="240" y="279"/>
                    <a:pt x="100" y="699"/>
                  </a:cubicBezTo>
                  <a:cubicBezTo>
                    <a:pt x="0" y="1233"/>
                    <a:pt x="367" y="1733"/>
                    <a:pt x="867" y="1800"/>
                  </a:cubicBezTo>
                  <a:lnTo>
                    <a:pt x="3736" y="2367"/>
                  </a:lnTo>
                  <a:cubicBezTo>
                    <a:pt x="3836" y="2400"/>
                    <a:pt x="3903" y="2400"/>
                    <a:pt x="3970" y="2400"/>
                  </a:cubicBezTo>
                  <a:cubicBezTo>
                    <a:pt x="3993" y="2402"/>
                    <a:pt x="4017" y="2403"/>
                    <a:pt x="4040" y="2403"/>
                  </a:cubicBezTo>
                  <a:cubicBezTo>
                    <a:pt x="4477" y="2403"/>
                    <a:pt x="4845" y="2111"/>
                    <a:pt x="5004" y="1700"/>
                  </a:cubicBezTo>
                  <a:cubicBezTo>
                    <a:pt x="5104" y="1166"/>
                    <a:pt x="4737" y="666"/>
                    <a:pt x="4203" y="599"/>
                  </a:cubicBezTo>
                  <a:lnTo>
                    <a:pt x="1368" y="32"/>
                  </a:lnTo>
                  <a:cubicBezTo>
                    <a:pt x="1282" y="10"/>
                    <a:pt x="1195" y="0"/>
                    <a:pt x="11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4"/>
            <p:cNvSpPr/>
            <p:nvPr/>
          </p:nvSpPr>
          <p:spPr>
            <a:xfrm>
              <a:off x="2923100" y="4627125"/>
              <a:ext cx="105100" cy="55100"/>
            </a:xfrm>
            <a:custGeom>
              <a:avLst/>
              <a:gdLst/>
              <a:ahLst/>
              <a:cxnLst/>
              <a:rect l="l" t="t" r="r" b="b"/>
              <a:pathLst>
                <a:path w="4204" h="2204" extrusionOk="0">
                  <a:moveTo>
                    <a:pt x="1080" y="1"/>
                  </a:moveTo>
                  <a:cubicBezTo>
                    <a:pt x="640" y="1"/>
                    <a:pt x="240" y="284"/>
                    <a:pt x="100" y="733"/>
                  </a:cubicBezTo>
                  <a:cubicBezTo>
                    <a:pt x="0" y="1233"/>
                    <a:pt x="334" y="1734"/>
                    <a:pt x="867" y="1800"/>
                  </a:cubicBezTo>
                  <a:lnTo>
                    <a:pt x="2869" y="2201"/>
                  </a:lnTo>
                  <a:lnTo>
                    <a:pt x="3102" y="2201"/>
                  </a:lnTo>
                  <a:cubicBezTo>
                    <a:pt x="3126" y="2202"/>
                    <a:pt x="3150" y="2203"/>
                    <a:pt x="3173" y="2203"/>
                  </a:cubicBezTo>
                  <a:cubicBezTo>
                    <a:pt x="3609" y="2203"/>
                    <a:pt x="3976" y="1912"/>
                    <a:pt x="4103" y="1500"/>
                  </a:cubicBezTo>
                  <a:cubicBezTo>
                    <a:pt x="4203" y="966"/>
                    <a:pt x="3870" y="466"/>
                    <a:pt x="3336" y="433"/>
                  </a:cubicBezTo>
                  <a:lnTo>
                    <a:pt x="1334" y="32"/>
                  </a:lnTo>
                  <a:cubicBezTo>
                    <a:pt x="1249" y="11"/>
                    <a:pt x="1164" y="1"/>
                    <a:pt x="10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4"/>
            <p:cNvSpPr/>
            <p:nvPr/>
          </p:nvSpPr>
          <p:spPr>
            <a:xfrm>
              <a:off x="2820525" y="4294350"/>
              <a:ext cx="744725" cy="510400"/>
            </a:xfrm>
            <a:custGeom>
              <a:avLst/>
              <a:gdLst/>
              <a:ahLst/>
              <a:cxnLst/>
              <a:rect l="l" t="t" r="r" b="b"/>
              <a:pathLst>
                <a:path w="29789" h="20416" extrusionOk="0">
                  <a:moveTo>
                    <a:pt x="4904" y="0"/>
                  </a:moveTo>
                  <a:cubicBezTo>
                    <a:pt x="4904" y="0"/>
                    <a:pt x="1068" y="5638"/>
                    <a:pt x="0" y="6038"/>
                  </a:cubicBezTo>
                  <a:cubicBezTo>
                    <a:pt x="0" y="6038"/>
                    <a:pt x="2002" y="7306"/>
                    <a:pt x="4904" y="8974"/>
                  </a:cubicBezTo>
                  <a:cubicBezTo>
                    <a:pt x="8239" y="10975"/>
                    <a:pt x="12776" y="13644"/>
                    <a:pt x="16679" y="15778"/>
                  </a:cubicBezTo>
                  <a:cubicBezTo>
                    <a:pt x="20181" y="17680"/>
                    <a:pt x="24718" y="20182"/>
                    <a:pt x="25919" y="20415"/>
                  </a:cubicBezTo>
                  <a:cubicBezTo>
                    <a:pt x="25919" y="20415"/>
                    <a:pt x="29254" y="15445"/>
                    <a:pt x="29788" y="15245"/>
                  </a:cubicBezTo>
                  <a:cubicBezTo>
                    <a:pt x="29788" y="15245"/>
                    <a:pt x="25085" y="11742"/>
                    <a:pt x="21749" y="9641"/>
                  </a:cubicBezTo>
                  <a:cubicBezTo>
                    <a:pt x="20281" y="8707"/>
                    <a:pt x="19614" y="8440"/>
                    <a:pt x="17913" y="7539"/>
                  </a:cubicBezTo>
                  <a:cubicBezTo>
                    <a:pt x="15378" y="6138"/>
                    <a:pt x="13043" y="4537"/>
                    <a:pt x="9741" y="2802"/>
                  </a:cubicBezTo>
                  <a:cubicBezTo>
                    <a:pt x="6939" y="1301"/>
                    <a:pt x="4904" y="0"/>
                    <a:pt x="4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4"/>
            <p:cNvSpPr/>
            <p:nvPr/>
          </p:nvSpPr>
          <p:spPr>
            <a:xfrm>
              <a:off x="3237475" y="4535350"/>
              <a:ext cx="327775" cy="269400"/>
            </a:xfrm>
            <a:custGeom>
              <a:avLst/>
              <a:gdLst/>
              <a:ahLst/>
              <a:cxnLst/>
              <a:rect l="l" t="t" r="r" b="b"/>
              <a:pathLst>
                <a:path w="13111" h="10776" extrusionOk="0">
                  <a:moveTo>
                    <a:pt x="5071" y="1"/>
                  </a:moveTo>
                  <a:lnTo>
                    <a:pt x="1" y="6138"/>
                  </a:lnTo>
                  <a:cubicBezTo>
                    <a:pt x="3503" y="8040"/>
                    <a:pt x="8040" y="10542"/>
                    <a:pt x="9241" y="10775"/>
                  </a:cubicBezTo>
                  <a:cubicBezTo>
                    <a:pt x="9241" y="10775"/>
                    <a:pt x="12576" y="5805"/>
                    <a:pt x="13110" y="5605"/>
                  </a:cubicBezTo>
                  <a:cubicBezTo>
                    <a:pt x="13110" y="5605"/>
                    <a:pt x="8407" y="2102"/>
                    <a:pt x="5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4"/>
            <p:cNvSpPr/>
            <p:nvPr/>
          </p:nvSpPr>
          <p:spPr>
            <a:xfrm>
              <a:off x="3237475" y="4535350"/>
              <a:ext cx="225200" cy="212675"/>
            </a:xfrm>
            <a:custGeom>
              <a:avLst/>
              <a:gdLst/>
              <a:ahLst/>
              <a:cxnLst/>
              <a:rect l="l" t="t" r="r" b="b"/>
              <a:pathLst>
                <a:path w="9008" h="8507" extrusionOk="0">
                  <a:moveTo>
                    <a:pt x="5071" y="1"/>
                  </a:moveTo>
                  <a:lnTo>
                    <a:pt x="1" y="6138"/>
                  </a:lnTo>
                  <a:cubicBezTo>
                    <a:pt x="1368" y="6872"/>
                    <a:pt x="2903" y="7740"/>
                    <a:pt x="4371" y="8507"/>
                  </a:cubicBezTo>
                  <a:lnTo>
                    <a:pt x="9007" y="2636"/>
                  </a:lnTo>
                  <a:cubicBezTo>
                    <a:pt x="7806" y="1802"/>
                    <a:pt x="6205" y="735"/>
                    <a:pt x="5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4"/>
            <p:cNvSpPr/>
            <p:nvPr/>
          </p:nvSpPr>
          <p:spPr>
            <a:xfrm>
              <a:off x="2819675" y="4295175"/>
              <a:ext cx="262725" cy="233525"/>
            </a:xfrm>
            <a:custGeom>
              <a:avLst/>
              <a:gdLst/>
              <a:ahLst/>
              <a:cxnLst/>
              <a:rect l="l" t="t" r="r" b="b"/>
              <a:pathLst>
                <a:path w="10509" h="9341" extrusionOk="0">
                  <a:moveTo>
                    <a:pt x="4938" y="1"/>
                  </a:moveTo>
                  <a:cubicBezTo>
                    <a:pt x="4938" y="1"/>
                    <a:pt x="1068" y="5605"/>
                    <a:pt x="1" y="6005"/>
                  </a:cubicBezTo>
                  <a:cubicBezTo>
                    <a:pt x="1" y="6005"/>
                    <a:pt x="2669" y="7640"/>
                    <a:pt x="5572" y="9341"/>
                  </a:cubicBezTo>
                  <a:lnTo>
                    <a:pt x="10508" y="3170"/>
                  </a:lnTo>
                  <a:cubicBezTo>
                    <a:pt x="7673" y="1702"/>
                    <a:pt x="4938" y="1"/>
                    <a:pt x="4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4"/>
            <p:cNvSpPr/>
            <p:nvPr/>
          </p:nvSpPr>
          <p:spPr>
            <a:xfrm>
              <a:off x="2895575" y="4367350"/>
              <a:ext cx="111775" cy="76750"/>
            </a:xfrm>
            <a:custGeom>
              <a:avLst/>
              <a:gdLst/>
              <a:ahLst/>
              <a:cxnLst/>
              <a:rect l="l" t="t" r="r" b="b"/>
              <a:pathLst>
                <a:path w="4471" h="3070" extrusionOk="0">
                  <a:moveTo>
                    <a:pt x="1108" y="0"/>
                  </a:moveTo>
                  <a:cubicBezTo>
                    <a:pt x="807" y="0"/>
                    <a:pt x="509" y="133"/>
                    <a:pt x="301" y="383"/>
                  </a:cubicBezTo>
                  <a:cubicBezTo>
                    <a:pt x="0" y="750"/>
                    <a:pt x="100" y="1317"/>
                    <a:pt x="534" y="1550"/>
                  </a:cubicBezTo>
                  <a:lnTo>
                    <a:pt x="2836" y="2918"/>
                  </a:lnTo>
                  <a:cubicBezTo>
                    <a:pt x="2869" y="2951"/>
                    <a:pt x="2936" y="2985"/>
                    <a:pt x="3036" y="3018"/>
                  </a:cubicBezTo>
                  <a:cubicBezTo>
                    <a:pt x="3139" y="3053"/>
                    <a:pt x="3247" y="3069"/>
                    <a:pt x="3355" y="3069"/>
                  </a:cubicBezTo>
                  <a:cubicBezTo>
                    <a:pt x="3664" y="3069"/>
                    <a:pt x="3972" y="2932"/>
                    <a:pt x="4170" y="2684"/>
                  </a:cubicBezTo>
                  <a:cubicBezTo>
                    <a:pt x="4470" y="2318"/>
                    <a:pt x="4370" y="1750"/>
                    <a:pt x="3937" y="1517"/>
                  </a:cubicBezTo>
                  <a:lnTo>
                    <a:pt x="1635" y="149"/>
                  </a:lnTo>
                  <a:cubicBezTo>
                    <a:pt x="1472" y="49"/>
                    <a:pt x="1289" y="0"/>
                    <a:pt x="1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4"/>
            <p:cNvSpPr/>
            <p:nvPr/>
          </p:nvSpPr>
          <p:spPr>
            <a:xfrm>
              <a:off x="3057350" y="4451575"/>
              <a:ext cx="95100" cy="65900"/>
            </a:xfrm>
            <a:custGeom>
              <a:avLst/>
              <a:gdLst/>
              <a:ahLst/>
              <a:cxnLst/>
              <a:rect l="l" t="t" r="r" b="b"/>
              <a:pathLst>
                <a:path w="3804" h="2636" extrusionOk="0">
                  <a:moveTo>
                    <a:pt x="1108" y="0"/>
                  </a:moveTo>
                  <a:cubicBezTo>
                    <a:pt x="808" y="0"/>
                    <a:pt x="509" y="133"/>
                    <a:pt x="301" y="383"/>
                  </a:cubicBezTo>
                  <a:cubicBezTo>
                    <a:pt x="1" y="783"/>
                    <a:pt x="134" y="1350"/>
                    <a:pt x="568" y="1550"/>
                  </a:cubicBezTo>
                  <a:lnTo>
                    <a:pt x="2136" y="2484"/>
                  </a:lnTo>
                  <a:cubicBezTo>
                    <a:pt x="2202" y="2518"/>
                    <a:pt x="2269" y="2551"/>
                    <a:pt x="2336" y="2585"/>
                  </a:cubicBezTo>
                  <a:cubicBezTo>
                    <a:pt x="2439" y="2619"/>
                    <a:pt x="2547" y="2636"/>
                    <a:pt x="2655" y="2636"/>
                  </a:cubicBezTo>
                  <a:cubicBezTo>
                    <a:pt x="2966" y="2636"/>
                    <a:pt x="3281" y="2498"/>
                    <a:pt x="3503" y="2251"/>
                  </a:cubicBezTo>
                  <a:cubicBezTo>
                    <a:pt x="3803" y="1851"/>
                    <a:pt x="3670" y="1284"/>
                    <a:pt x="3236" y="1083"/>
                  </a:cubicBezTo>
                  <a:lnTo>
                    <a:pt x="1635" y="149"/>
                  </a:lnTo>
                  <a:cubicBezTo>
                    <a:pt x="1472" y="49"/>
                    <a:pt x="1290" y="0"/>
                    <a:pt x="1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4"/>
            <p:cNvSpPr/>
            <p:nvPr/>
          </p:nvSpPr>
          <p:spPr>
            <a:xfrm>
              <a:off x="2622875" y="4531175"/>
              <a:ext cx="843975" cy="329275"/>
            </a:xfrm>
            <a:custGeom>
              <a:avLst/>
              <a:gdLst/>
              <a:ahLst/>
              <a:cxnLst/>
              <a:rect l="l" t="t" r="r" b="b"/>
              <a:pathLst>
                <a:path w="33759" h="13171" extrusionOk="0">
                  <a:moveTo>
                    <a:pt x="2202" y="1"/>
                  </a:moveTo>
                  <a:cubicBezTo>
                    <a:pt x="2202" y="1"/>
                    <a:pt x="901" y="6906"/>
                    <a:pt x="1" y="7673"/>
                  </a:cubicBezTo>
                  <a:cubicBezTo>
                    <a:pt x="1" y="7673"/>
                    <a:pt x="2569" y="8207"/>
                    <a:pt x="6205" y="8941"/>
                  </a:cubicBezTo>
                  <a:cubicBezTo>
                    <a:pt x="10441" y="9775"/>
                    <a:pt x="16112" y="10875"/>
                    <a:pt x="20949" y="11676"/>
                  </a:cubicBezTo>
                  <a:cubicBezTo>
                    <a:pt x="24892" y="12313"/>
                    <a:pt x="29910" y="13170"/>
                    <a:pt x="31766" y="13170"/>
                  </a:cubicBezTo>
                  <a:cubicBezTo>
                    <a:pt x="31952" y="13170"/>
                    <a:pt x="32106" y="13162"/>
                    <a:pt x="32224" y="13144"/>
                  </a:cubicBezTo>
                  <a:cubicBezTo>
                    <a:pt x="32224" y="13144"/>
                    <a:pt x="33324" y="7073"/>
                    <a:pt x="33758" y="6706"/>
                  </a:cubicBezTo>
                  <a:cubicBezTo>
                    <a:pt x="33758" y="6706"/>
                    <a:pt x="27520" y="4804"/>
                    <a:pt x="23284" y="3837"/>
                  </a:cubicBezTo>
                  <a:cubicBezTo>
                    <a:pt x="21416" y="3437"/>
                    <a:pt x="20615" y="3370"/>
                    <a:pt x="18514" y="3036"/>
                  </a:cubicBezTo>
                  <a:cubicBezTo>
                    <a:pt x="15345" y="2569"/>
                    <a:pt x="12343" y="1736"/>
                    <a:pt x="8273" y="1135"/>
                  </a:cubicBezTo>
                  <a:cubicBezTo>
                    <a:pt x="4771" y="601"/>
                    <a:pt x="2202" y="1"/>
                    <a:pt x="2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4"/>
            <p:cNvSpPr/>
            <p:nvPr/>
          </p:nvSpPr>
          <p:spPr>
            <a:xfrm>
              <a:off x="3146575" y="4627925"/>
              <a:ext cx="319425" cy="233175"/>
            </a:xfrm>
            <a:custGeom>
              <a:avLst/>
              <a:gdLst/>
              <a:ahLst/>
              <a:cxnLst/>
              <a:rect l="l" t="t" r="r" b="b"/>
              <a:pathLst>
                <a:path w="12777" h="9327" extrusionOk="0">
                  <a:moveTo>
                    <a:pt x="2303" y="0"/>
                  </a:moveTo>
                  <a:lnTo>
                    <a:pt x="1" y="7806"/>
                  </a:lnTo>
                  <a:cubicBezTo>
                    <a:pt x="1735" y="8106"/>
                    <a:pt x="3637" y="8406"/>
                    <a:pt x="5405" y="8707"/>
                  </a:cubicBezTo>
                  <a:cubicBezTo>
                    <a:pt x="7751" y="9054"/>
                    <a:pt x="9846" y="9326"/>
                    <a:pt x="10859" y="9326"/>
                  </a:cubicBezTo>
                  <a:cubicBezTo>
                    <a:pt x="11013" y="9326"/>
                    <a:pt x="11141" y="9320"/>
                    <a:pt x="11242" y="9307"/>
                  </a:cubicBezTo>
                  <a:cubicBezTo>
                    <a:pt x="11242" y="9307"/>
                    <a:pt x="12343" y="3236"/>
                    <a:pt x="12777" y="2836"/>
                  </a:cubicBezTo>
                  <a:cubicBezTo>
                    <a:pt x="12777" y="2836"/>
                    <a:pt x="10075" y="2002"/>
                    <a:pt x="7039" y="1201"/>
                  </a:cubicBezTo>
                  <a:cubicBezTo>
                    <a:pt x="5438" y="768"/>
                    <a:pt x="3770" y="334"/>
                    <a:pt x="2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4"/>
            <p:cNvSpPr/>
            <p:nvPr/>
          </p:nvSpPr>
          <p:spPr>
            <a:xfrm>
              <a:off x="3146575" y="4627925"/>
              <a:ext cx="185175" cy="217675"/>
            </a:xfrm>
            <a:custGeom>
              <a:avLst/>
              <a:gdLst/>
              <a:ahLst/>
              <a:cxnLst/>
              <a:rect l="l" t="t" r="r" b="b"/>
              <a:pathLst>
                <a:path w="7407" h="8707" extrusionOk="0">
                  <a:moveTo>
                    <a:pt x="2336" y="0"/>
                  </a:moveTo>
                  <a:lnTo>
                    <a:pt x="1" y="7806"/>
                  </a:lnTo>
                  <a:cubicBezTo>
                    <a:pt x="1735" y="8106"/>
                    <a:pt x="3637" y="8406"/>
                    <a:pt x="5405" y="8707"/>
                  </a:cubicBezTo>
                  <a:lnTo>
                    <a:pt x="7406" y="1301"/>
                  </a:lnTo>
                  <a:cubicBezTo>
                    <a:pt x="5838" y="868"/>
                    <a:pt x="3770" y="334"/>
                    <a:pt x="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4"/>
            <p:cNvSpPr/>
            <p:nvPr/>
          </p:nvSpPr>
          <p:spPr>
            <a:xfrm>
              <a:off x="2622875" y="4532025"/>
              <a:ext cx="229350" cy="227675"/>
            </a:xfrm>
            <a:custGeom>
              <a:avLst/>
              <a:gdLst/>
              <a:ahLst/>
              <a:cxnLst/>
              <a:rect l="l" t="t" r="r" b="b"/>
              <a:pathLst>
                <a:path w="9174" h="9107" extrusionOk="0">
                  <a:moveTo>
                    <a:pt x="2202" y="0"/>
                  </a:moveTo>
                  <a:cubicBezTo>
                    <a:pt x="2202" y="0"/>
                    <a:pt x="901" y="6905"/>
                    <a:pt x="1" y="7672"/>
                  </a:cubicBezTo>
                  <a:cubicBezTo>
                    <a:pt x="1" y="7672"/>
                    <a:pt x="3370" y="8373"/>
                    <a:pt x="7006" y="9107"/>
                  </a:cubicBezTo>
                  <a:lnTo>
                    <a:pt x="9174" y="1301"/>
                  </a:lnTo>
                  <a:cubicBezTo>
                    <a:pt x="5705" y="768"/>
                    <a:pt x="2202" y="0"/>
                    <a:pt x="2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4"/>
            <p:cNvSpPr/>
            <p:nvPr/>
          </p:nvSpPr>
          <p:spPr>
            <a:xfrm>
              <a:off x="2672075" y="4608725"/>
              <a:ext cx="127625" cy="60075"/>
            </a:xfrm>
            <a:custGeom>
              <a:avLst/>
              <a:gdLst/>
              <a:ahLst/>
              <a:cxnLst/>
              <a:rect l="l" t="t" r="r" b="b"/>
              <a:pathLst>
                <a:path w="5105" h="2403" extrusionOk="0">
                  <a:moveTo>
                    <a:pt x="1095" y="1"/>
                  </a:moveTo>
                  <a:cubicBezTo>
                    <a:pt x="662" y="1"/>
                    <a:pt x="272" y="260"/>
                    <a:pt x="134" y="702"/>
                  </a:cubicBezTo>
                  <a:cubicBezTo>
                    <a:pt x="1" y="1202"/>
                    <a:pt x="368" y="1702"/>
                    <a:pt x="901" y="1802"/>
                  </a:cubicBezTo>
                  <a:lnTo>
                    <a:pt x="3770" y="2370"/>
                  </a:lnTo>
                  <a:cubicBezTo>
                    <a:pt x="3837" y="2370"/>
                    <a:pt x="3903" y="2370"/>
                    <a:pt x="4004" y="2403"/>
                  </a:cubicBezTo>
                  <a:cubicBezTo>
                    <a:pt x="4437" y="2403"/>
                    <a:pt x="4871" y="2103"/>
                    <a:pt x="5004" y="1669"/>
                  </a:cubicBezTo>
                  <a:cubicBezTo>
                    <a:pt x="5104" y="1169"/>
                    <a:pt x="4771" y="668"/>
                    <a:pt x="4237" y="602"/>
                  </a:cubicBezTo>
                  <a:lnTo>
                    <a:pt x="1368" y="35"/>
                  </a:lnTo>
                  <a:cubicBezTo>
                    <a:pt x="1277" y="12"/>
                    <a:pt x="1185" y="1"/>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4"/>
            <p:cNvSpPr/>
            <p:nvPr/>
          </p:nvSpPr>
          <p:spPr>
            <a:xfrm>
              <a:off x="2870550" y="4637975"/>
              <a:ext cx="105950" cy="55075"/>
            </a:xfrm>
            <a:custGeom>
              <a:avLst/>
              <a:gdLst/>
              <a:ahLst/>
              <a:cxnLst/>
              <a:rect l="l" t="t" r="r" b="b"/>
              <a:pathLst>
                <a:path w="4238" h="2203" extrusionOk="0">
                  <a:moveTo>
                    <a:pt x="1110" y="0"/>
                  </a:moveTo>
                  <a:cubicBezTo>
                    <a:pt x="663" y="0"/>
                    <a:pt x="241" y="279"/>
                    <a:pt x="101" y="699"/>
                  </a:cubicBezTo>
                  <a:cubicBezTo>
                    <a:pt x="1" y="1233"/>
                    <a:pt x="368" y="1733"/>
                    <a:pt x="901" y="1800"/>
                  </a:cubicBezTo>
                  <a:lnTo>
                    <a:pt x="2903" y="2167"/>
                  </a:lnTo>
                  <a:cubicBezTo>
                    <a:pt x="2969" y="2200"/>
                    <a:pt x="3036" y="2200"/>
                    <a:pt x="3103" y="2200"/>
                  </a:cubicBezTo>
                  <a:cubicBezTo>
                    <a:pt x="3127" y="2202"/>
                    <a:pt x="3150" y="2203"/>
                    <a:pt x="3174" y="2203"/>
                  </a:cubicBezTo>
                  <a:cubicBezTo>
                    <a:pt x="3613" y="2203"/>
                    <a:pt x="4010" y="1911"/>
                    <a:pt x="4137" y="1500"/>
                  </a:cubicBezTo>
                  <a:cubicBezTo>
                    <a:pt x="4237" y="966"/>
                    <a:pt x="3870" y="466"/>
                    <a:pt x="3336" y="399"/>
                  </a:cubicBezTo>
                  <a:lnTo>
                    <a:pt x="1368" y="32"/>
                  </a:lnTo>
                  <a:cubicBezTo>
                    <a:pt x="1282" y="11"/>
                    <a:pt x="1196" y="0"/>
                    <a:pt x="11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4"/>
            <p:cNvSpPr/>
            <p:nvPr/>
          </p:nvSpPr>
          <p:spPr>
            <a:xfrm>
              <a:off x="5072950" y="3707275"/>
              <a:ext cx="120125" cy="562075"/>
            </a:xfrm>
            <a:custGeom>
              <a:avLst/>
              <a:gdLst/>
              <a:ahLst/>
              <a:cxnLst/>
              <a:rect l="l" t="t" r="r" b="b"/>
              <a:pathLst>
                <a:path w="4805" h="22483" extrusionOk="0">
                  <a:moveTo>
                    <a:pt x="4337" y="0"/>
                  </a:moveTo>
                  <a:lnTo>
                    <a:pt x="902" y="367"/>
                  </a:lnTo>
                  <a:cubicBezTo>
                    <a:pt x="902" y="367"/>
                    <a:pt x="334" y="15244"/>
                    <a:pt x="435" y="18113"/>
                  </a:cubicBezTo>
                  <a:cubicBezTo>
                    <a:pt x="435" y="18113"/>
                    <a:pt x="1" y="20882"/>
                    <a:pt x="2002" y="21882"/>
                  </a:cubicBezTo>
                  <a:cubicBezTo>
                    <a:pt x="2870" y="22249"/>
                    <a:pt x="3837" y="22449"/>
                    <a:pt x="4804" y="22483"/>
                  </a:cubicBezTo>
                  <a:lnTo>
                    <a:pt x="43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4"/>
            <p:cNvSpPr/>
            <p:nvPr/>
          </p:nvSpPr>
          <p:spPr>
            <a:xfrm>
              <a:off x="5077975" y="3610525"/>
              <a:ext cx="115100" cy="120950"/>
            </a:xfrm>
            <a:custGeom>
              <a:avLst/>
              <a:gdLst/>
              <a:ahLst/>
              <a:cxnLst/>
              <a:rect l="l" t="t" r="r" b="b"/>
              <a:pathLst>
                <a:path w="4604" h="4838" extrusionOk="0">
                  <a:moveTo>
                    <a:pt x="4403" y="1"/>
                  </a:moveTo>
                  <a:lnTo>
                    <a:pt x="1001" y="267"/>
                  </a:lnTo>
                  <a:cubicBezTo>
                    <a:pt x="1001" y="267"/>
                    <a:pt x="0" y="2602"/>
                    <a:pt x="667" y="4237"/>
                  </a:cubicBezTo>
                  <a:cubicBezTo>
                    <a:pt x="1968" y="4571"/>
                    <a:pt x="3269" y="4771"/>
                    <a:pt x="4603" y="4837"/>
                  </a:cubicBezTo>
                  <a:lnTo>
                    <a:pt x="44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4"/>
            <p:cNvSpPr/>
            <p:nvPr/>
          </p:nvSpPr>
          <p:spPr>
            <a:xfrm>
              <a:off x="5087125" y="3814000"/>
              <a:ext cx="176825" cy="313100"/>
            </a:xfrm>
            <a:custGeom>
              <a:avLst/>
              <a:gdLst/>
              <a:ahLst/>
              <a:cxnLst/>
              <a:rect l="l" t="t" r="r" b="b"/>
              <a:pathLst>
                <a:path w="7073" h="12524" extrusionOk="0">
                  <a:moveTo>
                    <a:pt x="301" y="1"/>
                  </a:moveTo>
                  <a:lnTo>
                    <a:pt x="1" y="11309"/>
                  </a:lnTo>
                  <a:cubicBezTo>
                    <a:pt x="1118" y="12094"/>
                    <a:pt x="2455" y="12524"/>
                    <a:pt x="3812" y="12524"/>
                  </a:cubicBezTo>
                  <a:cubicBezTo>
                    <a:pt x="3953" y="12524"/>
                    <a:pt x="4095" y="12519"/>
                    <a:pt x="4237" y="12510"/>
                  </a:cubicBezTo>
                  <a:cubicBezTo>
                    <a:pt x="5105" y="12443"/>
                    <a:pt x="5972" y="12376"/>
                    <a:pt x="6839" y="12243"/>
                  </a:cubicBezTo>
                  <a:cubicBezTo>
                    <a:pt x="7073" y="6706"/>
                    <a:pt x="6806" y="401"/>
                    <a:pt x="6806" y="401"/>
                  </a:cubicBezTo>
                  <a:cubicBezTo>
                    <a:pt x="6233" y="630"/>
                    <a:pt x="5174" y="718"/>
                    <a:pt x="4274" y="718"/>
                  </a:cubicBezTo>
                  <a:cubicBezTo>
                    <a:pt x="3863" y="718"/>
                    <a:pt x="3486" y="699"/>
                    <a:pt x="3203" y="668"/>
                  </a:cubicBezTo>
                  <a:cubicBezTo>
                    <a:pt x="2203" y="568"/>
                    <a:pt x="1235" y="334"/>
                    <a:pt x="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4"/>
            <p:cNvSpPr/>
            <p:nvPr/>
          </p:nvSpPr>
          <p:spPr>
            <a:xfrm>
              <a:off x="5082975" y="3807325"/>
              <a:ext cx="110925" cy="319600"/>
            </a:xfrm>
            <a:custGeom>
              <a:avLst/>
              <a:gdLst/>
              <a:ahLst/>
              <a:cxnLst/>
              <a:rect l="l" t="t" r="r" b="b"/>
              <a:pathLst>
                <a:path w="4437" h="12784" extrusionOk="0">
                  <a:moveTo>
                    <a:pt x="267" y="1"/>
                  </a:moveTo>
                  <a:lnTo>
                    <a:pt x="0" y="11542"/>
                  </a:lnTo>
                  <a:cubicBezTo>
                    <a:pt x="1214" y="12352"/>
                    <a:pt x="2631" y="12783"/>
                    <a:pt x="4089" y="12783"/>
                  </a:cubicBezTo>
                  <a:cubicBezTo>
                    <a:pt x="4194" y="12783"/>
                    <a:pt x="4298" y="12781"/>
                    <a:pt x="4403" y="12777"/>
                  </a:cubicBezTo>
                  <a:lnTo>
                    <a:pt x="4437" y="968"/>
                  </a:lnTo>
                  <a:cubicBezTo>
                    <a:pt x="1635" y="835"/>
                    <a:pt x="267"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4"/>
            <p:cNvSpPr/>
            <p:nvPr/>
          </p:nvSpPr>
          <p:spPr>
            <a:xfrm>
              <a:off x="5083800" y="4016650"/>
              <a:ext cx="101775" cy="55900"/>
            </a:xfrm>
            <a:custGeom>
              <a:avLst/>
              <a:gdLst/>
              <a:ahLst/>
              <a:cxnLst/>
              <a:rect l="l" t="t" r="r" b="b"/>
              <a:pathLst>
                <a:path w="4071" h="2236" extrusionOk="0">
                  <a:moveTo>
                    <a:pt x="1" y="1"/>
                  </a:moveTo>
                  <a:lnTo>
                    <a:pt x="1" y="1135"/>
                  </a:lnTo>
                  <a:cubicBezTo>
                    <a:pt x="768" y="2235"/>
                    <a:pt x="4070" y="2235"/>
                    <a:pt x="4070" y="2235"/>
                  </a:cubicBezTo>
                  <a:lnTo>
                    <a:pt x="4070" y="601"/>
                  </a:lnTo>
                  <a:cubicBezTo>
                    <a:pt x="4070" y="601"/>
                    <a:pt x="3813" y="616"/>
                    <a:pt x="3419" y="616"/>
                  </a:cubicBezTo>
                  <a:cubicBezTo>
                    <a:pt x="2513" y="616"/>
                    <a:pt x="884" y="535"/>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4"/>
            <p:cNvSpPr/>
            <p:nvPr/>
          </p:nvSpPr>
          <p:spPr>
            <a:xfrm>
              <a:off x="5084625" y="3897400"/>
              <a:ext cx="100950" cy="110975"/>
            </a:xfrm>
            <a:custGeom>
              <a:avLst/>
              <a:gdLst/>
              <a:ahLst/>
              <a:cxnLst/>
              <a:rect l="l" t="t" r="r" b="b"/>
              <a:pathLst>
                <a:path w="4038" h="4439" extrusionOk="0">
                  <a:moveTo>
                    <a:pt x="68" y="0"/>
                  </a:moveTo>
                  <a:lnTo>
                    <a:pt x="1" y="3636"/>
                  </a:lnTo>
                  <a:cubicBezTo>
                    <a:pt x="1" y="3636"/>
                    <a:pt x="696" y="4439"/>
                    <a:pt x="3118" y="4439"/>
                  </a:cubicBezTo>
                  <a:cubicBezTo>
                    <a:pt x="3400" y="4439"/>
                    <a:pt x="3706" y="4428"/>
                    <a:pt x="4037" y="4404"/>
                  </a:cubicBezTo>
                  <a:lnTo>
                    <a:pt x="4037" y="834"/>
                  </a:lnTo>
                  <a:cubicBezTo>
                    <a:pt x="4037" y="834"/>
                    <a:pt x="3672" y="887"/>
                    <a:pt x="3141" y="887"/>
                  </a:cubicBezTo>
                  <a:cubicBezTo>
                    <a:pt x="2272" y="887"/>
                    <a:pt x="958" y="746"/>
                    <a:pt x="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4"/>
            <p:cNvSpPr/>
            <p:nvPr/>
          </p:nvSpPr>
          <p:spPr>
            <a:xfrm>
              <a:off x="5020425" y="3717275"/>
              <a:ext cx="276050" cy="563650"/>
            </a:xfrm>
            <a:custGeom>
              <a:avLst/>
              <a:gdLst/>
              <a:ahLst/>
              <a:cxnLst/>
              <a:rect l="l" t="t" r="r" b="b"/>
              <a:pathLst>
                <a:path w="11042" h="22546" extrusionOk="0">
                  <a:moveTo>
                    <a:pt x="10141" y="0"/>
                  </a:moveTo>
                  <a:lnTo>
                    <a:pt x="3770" y="67"/>
                  </a:lnTo>
                  <a:lnTo>
                    <a:pt x="901" y="401"/>
                  </a:lnTo>
                  <a:cubicBezTo>
                    <a:pt x="901" y="401"/>
                    <a:pt x="334" y="15278"/>
                    <a:pt x="467" y="18147"/>
                  </a:cubicBezTo>
                  <a:cubicBezTo>
                    <a:pt x="467" y="18147"/>
                    <a:pt x="0" y="20882"/>
                    <a:pt x="2002" y="21883"/>
                  </a:cubicBezTo>
                  <a:cubicBezTo>
                    <a:pt x="2902" y="22283"/>
                    <a:pt x="3836" y="22483"/>
                    <a:pt x="4804" y="22516"/>
                  </a:cubicBezTo>
                  <a:cubicBezTo>
                    <a:pt x="5112" y="22536"/>
                    <a:pt x="5425" y="22546"/>
                    <a:pt x="5736" y="22546"/>
                  </a:cubicBezTo>
                  <a:cubicBezTo>
                    <a:pt x="7547" y="22546"/>
                    <a:pt x="9315" y="22223"/>
                    <a:pt x="9941" y="21682"/>
                  </a:cubicBezTo>
                  <a:cubicBezTo>
                    <a:pt x="11042" y="20682"/>
                    <a:pt x="10708" y="9774"/>
                    <a:pt x="10708" y="9774"/>
                  </a:cubicBezTo>
                  <a:cubicBezTo>
                    <a:pt x="10708" y="9774"/>
                    <a:pt x="10575" y="1335"/>
                    <a:pt x="10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4"/>
            <p:cNvSpPr/>
            <p:nvPr/>
          </p:nvSpPr>
          <p:spPr>
            <a:xfrm>
              <a:off x="5021250" y="3717275"/>
              <a:ext cx="120125" cy="562925"/>
            </a:xfrm>
            <a:custGeom>
              <a:avLst/>
              <a:gdLst/>
              <a:ahLst/>
              <a:cxnLst/>
              <a:rect l="l" t="t" r="r" b="b"/>
              <a:pathLst>
                <a:path w="4805" h="22517" extrusionOk="0">
                  <a:moveTo>
                    <a:pt x="4304" y="0"/>
                  </a:moveTo>
                  <a:lnTo>
                    <a:pt x="868" y="401"/>
                  </a:lnTo>
                  <a:cubicBezTo>
                    <a:pt x="868" y="401"/>
                    <a:pt x="334" y="15278"/>
                    <a:pt x="434" y="18147"/>
                  </a:cubicBezTo>
                  <a:cubicBezTo>
                    <a:pt x="434" y="18147"/>
                    <a:pt x="1" y="20882"/>
                    <a:pt x="1969" y="21883"/>
                  </a:cubicBezTo>
                  <a:cubicBezTo>
                    <a:pt x="2869" y="22250"/>
                    <a:pt x="3803" y="22483"/>
                    <a:pt x="4804" y="22516"/>
                  </a:cubicBezTo>
                  <a:lnTo>
                    <a:pt x="4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4"/>
            <p:cNvSpPr/>
            <p:nvPr/>
          </p:nvSpPr>
          <p:spPr>
            <a:xfrm>
              <a:off x="5026250" y="3611350"/>
              <a:ext cx="261900" cy="130775"/>
            </a:xfrm>
            <a:custGeom>
              <a:avLst/>
              <a:gdLst/>
              <a:ahLst/>
              <a:cxnLst/>
              <a:rect l="l" t="t" r="r" b="b"/>
              <a:pathLst>
                <a:path w="10476" h="5231" extrusionOk="0">
                  <a:moveTo>
                    <a:pt x="9041" y="1"/>
                  </a:moveTo>
                  <a:lnTo>
                    <a:pt x="4371" y="368"/>
                  </a:lnTo>
                  <a:lnTo>
                    <a:pt x="1002" y="668"/>
                  </a:lnTo>
                  <a:cubicBezTo>
                    <a:pt x="1002" y="668"/>
                    <a:pt x="1" y="2970"/>
                    <a:pt x="668" y="4638"/>
                  </a:cubicBezTo>
                  <a:cubicBezTo>
                    <a:pt x="1936" y="4938"/>
                    <a:pt x="3270" y="5138"/>
                    <a:pt x="4571" y="5205"/>
                  </a:cubicBezTo>
                  <a:cubicBezTo>
                    <a:pt x="4821" y="5223"/>
                    <a:pt x="5074" y="5231"/>
                    <a:pt x="5327" y="5231"/>
                  </a:cubicBezTo>
                  <a:cubicBezTo>
                    <a:pt x="6018" y="5231"/>
                    <a:pt x="6714" y="5169"/>
                    <a:pt x="7373" y="5071"/>
                  </a:cubicBezTo>
                  <a:cubicBezTo>
                    <a:pt x="10475" y="4504"/>
                    <a:pt x="10041" y="4404"/>
                    <a:pt x="10041" y="4404"/>
                  </a:cubicBezTo>
                  <a:cubicBezTo>
                    <a:pt x="10041" y="4404"/>
                    <a:pt x="10375" y="2436"/>
                    <a:pt x="10375" y="1769"/>
                  </a:cubicBezTo>
                  <a:cubicBezTo>
                    <a:pt x="10375" y="1102"/>
                    <a:pt x="9908" y="101"/>
                    <a:pt x="9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4"/>
            <p:cNvSpPr/>
            <p:nvPr/>
          </p:nvSpPr>
          <p:spPr>
            <a:xfrm>
              <a:off x="5026250" y="3620525"/>
              <a:ext cx="114275" cy="120950"/>
            </a:xfrm>
            <a:custGeom>
              <a:avLst/>
              <a:gdLst/>
              <a:ahLst/>
              <a:cxnLst/>
              <a:rect l="l" t="t" r="r" b="b"/>
              <a:pathLst>
                <a:path w="4571" h="4838" extrusionOk="0">
                  <a:moveTo>
                    <a:pt x="4371" y="1"/>
                  </a:moveTo>
                  <a:lnTo>
                    <a:pt x="1002" y="301"/>
                  </a:lnTo>
                  <a:cubicBezTo>
                    <a:pt x="1002" y="301"/>
                    <a:pt x="1" y="2603"/>
                    <a:pt x="668" y="4271"/>
                  </a:cubicBezTo>
                  <a:cubicBezTo>
                    <a:pt x="1936" y="4571"/>
                    <a:pt x="3270" y="4771"/>
                    <a:pt x="4571" y="4838"/>
                  </a:cubicBezTo>
                  <a:lnTo>
                    <a:pt x="4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4"/>
            <p:cNvSpPr/>
            <p:nvPr/>
          </p:nvSpPr>
          <p:spPr>
            <a:xfrm>
              <a:off x="5056275" y="3313750"/>
              <a:ext cx="199350" cy="337675"/>
            </a:xfrm>
            <a:custGeom>
              <a:avLst/>
              <a:gdLst/>
              <a:ahLst/>
              <a:cxnLst/>
              <a:rect l="l" t="t" r="r" b="b"/>
              <a:pathLst>
                <a:path w="7974" h="13507" extrusionOk="0">
                  <a:moveTo>
                    <a:pt x="3789" y="0"/>
                  </a:moveTo>
                  <a:cubicBezTo>
                    <a:pt x="3037" y="0"/>
                    <a:pt x="2419" y="132"/>
                    <a:pt x="2102" y="430"/>
                  </a:cubicBezTo>
                  <a:cubicBezTo>
                    <a:pt x="1569" y="997"/>
                    <a:pt x="334" y="6067"/>
                    <a:pt x="334" y="6067"/>
                  </a:cubicBezTo>
                  <a:cubicBezTo>
                    <a:pt x="334" y="6067"/>
                    <a:pt x="1" y="12572"/>
                    <a:pt x="668" y="13006"/>
                  </a:cubicBezTo>
                  <a:cubicBezTo>
                    <a:pt x="1068" y="13273"/>
                    <a:pt x="2669" y="13473"/>
                    <a:pt x="4237" y="13506"/>
                  </a:cubicBezTo>
                  <a:cubicBezTo>
                    <a:pt x="5338" y="13506"/>
                    <a:pt x="6405" y="13406"/>
                    <a:pt x="6972" y="13106"/>
                  </a:cubicBezTo>
                  <a:cubicBezTo>
                    <a:pt x="7606" y="12705"/>
                    <a:pt x="7973" y="12005"/>
                    <a:pt x="7940" y="11238"/>
                  </a:cubicBezTo>
                  <a:lnTo>
                    <a:pt x="7940" y="4867"/>
                  </a:lnTo>
                  <a:cubicBezTo>
                    <a:pt x="7940" y="4867"/>
                    <a:pt x="7273" y="563"/>
                    <a:pt x="5738" y="230"/>
                  </a:cubicBezTo>
                  <a:cubicBezTo>
                    <a:pt x="5061" y="83"/>
                    <a:pt x="4383" y="0"/>
                    <a:pt x="3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4"/>
            <p:cNvSpPr/>
            <p:nvPr/>
          </p:nvSpPr>
          <p:spPr>
            <a:xfrm>
              <a:off x="5056275" y="3313750"/>
              <a:ext cx="143475" cy="337675"/>
            </a:xfrm>
            <a:custGeom>
              <a:avLst/>
              <a:gdLst/>
              <a:ahLst/>
              <a:cxnLst/>
              <a:rect l="l" t="t" r="r" b="b"/>
              <a:pathLst>
                <a:path w="5739" h="13507" extrusionOk="0">
                  <a:moveTo>
                    <a:pt x="3789" y="0"/>
                  </a:moveTo>
                  <a:cubicBezTo>
                    <a:pt x="3037" y="0"/>
                    <a:pt x="2419" y="132"/>
                    <a:pt x="2102" y="430"/>
                  </a:cubicBezTo>
                  <a:cubicBezTo>
                    <a:pt x="1569" y="997"/>
                    <a:pt x="334" y="6067"/>
                    <a:pt x="334" y="6067"/>
                  </a:cubicBezTo>
                  <a:cubicBezTo>
                    <a:pt x="334" y="6067"/>
                    <a:pt x="1" y="12572"/>
                    <a:pt x="668" y="13006"/>
                  </a:cubicBezTo>
                  <a:cubicBezTo>
                    <a:pt x="1068" y="13273"/>
                    <a:pt x="2669" y="13473"/>
                    <a:pt x="4204" y="13506"/>
                  </a:cubicBezTo>
                  <a:cubicBezTo>
                    <a:pt x="4204" y="13506"/>
                    <a:pt x="3370" y="4566"/>
                    <a:pt x="5271" y="1030"/>
                  </a:cubicBezTo>
                  <a:lnTo>
                    <a:pt x="5738" y="230"/>
                  </a:lnTo>
                  <a:cubicBezTo>
                    <a:pt x="5061" y="83"/>
                    <a:pt x="4383" y="0"/>
                    <a:pt x="3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4"/>
            <p:cNvSpPr/>
            <p:nvPr/>
          </p:nvSpPr>
          <p:spPr>
            <a:xfrm>
              <a:off x="5034600" y="3824025"/>
              <a:ext cx="176825" cy="313100"/>
            </a:xfrm>
            <a:custGeom>
              <a:avLst/>
              <a:gdLst/>
              <a:ahLst/>
              <a:cxnLst/>
              <a:rect l="l" t="t" r="r" b="b"/>
              <a:pathLst>
                <a:path w="7073" h="12524" extrusionOk="0">
                  <a:moveTo>
                    <a:pt x="334" y="0"/>
                  </a:moveTo>
                  <a:lnTo>
                    <a:pt x="0" y="11341"/>
                  </a:lnTo>
                  <a:cubicBezTo>
                    <a:pt x="1111" y="12122"/>
                    <a:pt x="2437" y="12524"/>
                    <a:pt x="3810" y="12524"/>
                  </a:cubicBezTo>
                  <a:cubicBezTo>
                    <a:pt x="3963" y="12524"/>
                    <a:pt x="4116" y="12519"/>
                    <a:pt x="4270" y="12509"/>
                  </a:cubicBezTo>
                  <a:cubicBezTo>
                    <a:pt x="5137" y="12476"/>
                    <a:pt x="5971" y="12409"/>
                    <a:pt x="6839" y="12275"/>
                  </a:cubicBezTo>
                  <a:cubicBezTo>
                    <a:pt x="7072" y="6705"/>
                    <a:pt x="6805" y="400"/>
                    <a:pt x="6805" y="400"/>
                  </a:cubicBezTo>
                  <a:cubicBezTo>
                    <a:pt x="6202" y="641"/>
                    <a:pt x="5076" y="743"/>
                    <a:pt x="4146" y="743"/>
                  </a:cubicBezTo>
                  <a:cubicBezTo>
                    <a:pt x="3789" y="743"/>
                    <a:pt x="3461" y="728"/>
                    <a:pt x="3203" y="701"/>
                  </a:cubicBezTo>
                  <a:cubicBezTo>
                    <a:pt x="2235" y="567"/>
                    <a:pt x="1268" y="334"/>
                    <a:pt x="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4"/>
            <p:cNvSpPr/>
            <p:nvPr/>
          </p:nvSpPr>
          <p:spPr>
            <a:xfrm>
              <a:off x="5031275" y="3818175"/>
              <a:ext cx="110100" cy="318950"/>
            </a:xfrm>
            <a:custGeom>
              <a:avLst/>
              <a:gdLst/>
              <a:ahLst/>
              <a:cxnLst/>
              <a:rect l="l" t="t" r="r" b="b"/>
              <a:pathLst>
                <a:path w="4404" h="12758" extrusionOk="0">
                  <a:moveTo>
                    <a:pt x="234" y="1"/>
                  </a:moveTo>
                  <a:lnTo>
                    <a:pt x="0" y="11509"/>
                  </a:lnTo>
                  <a:cubicBezTo>
                    <a:pt x="1148" y="12324"/>
                    <a:pt x="2542" y="12757"/>
                    <a:pt x="3960" y="12757"/>
                  </a:cubicBezTo>
                  <a:cubicBezTo>
                    <a:pt x="4108" y="12757"/>
                    <a:pt x="4255" y="12752"/>
                    <a:pt x="4403" y="12743"/>
                  </a:cubicBezTo>
                  <a:lnTo>
                    <a:pt x="4403" y="935"/>
                  </a:lnTo>
                  <a:cubicBezTo>
                    <a:pt x="1601" y="834"/>
                    <a:pt x="234"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4"/>
            <p:cNvSpPr/>
            <p:nvPr/>
          </p:nvSpPr>
          <p:spPr>
            <a:xfrm>
              <a:off x="5032100" y="4026650"/>
              <a:ext cx="101750" cy="55900"/>
            </a:xfrm>
            <a:custGeom>
              <a:avLst/>
              <a:gdLst/>
              <a:ahLst/>
              <a:cxnLst/>
              <a:rect l="l" t="t" r="r" b="b"/>
              <a:pathLst>
                <a:path w="4070" h="2236" extrusionOk="0">
                  <a:moveTo>
                    <a:pt x="0" y="1"/>
                  </a:moveTo>
                  <a:lnTo>
                    <a:pt x="0" y="1168"/>
                  </a:lnTo>
                  <a:cubicBezTo>
                    <a:pt x="768" y="2236"/>
                    <a:pt x="4070" y="2236"/>
                    <a:pt x="4070" y="2236"/>
                  </a:cubicBezTo>
                  <a:lnTo>
                    <a:pt x="4070" y="601"/>
                  </a:lnTo>
                  <a:cubicBezTo>
                    <a:pt x="4070" y="601"/>
                    <a:pt x="3810" y="617"/>
                    <a:pt x="3412" y="617"/>
                  </a:cubicBezTo>
                  <a:cubicBezTo>
                    <a:pt x="2499" y="617"/>
                    <a:pt x="861" y="53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4"/>
            <p:cNvSpPr/>
            <p:nvPr/>
          </p:nvSpPr>
          <p:spPr>
            <a:xfrm>
              <a:off x="5032925" y="3907400"/>
              <a:ext cx="100925" cy="111825"/>
            </a:xfrm>
            <a:custGeom>
              <a:avLst/>
              <a:gdLst/>
              <a:ahLst/>
              <a:cxnLst/>
              <a:rect l="l" t="t" r="r" b="b"/>
              <a:pathLst>
                <a:path w="4037" h="4473" extrusionOk="0">
                  <a:moveTo>
                    <a:pt x="67" y="1"/>
                  </a:moveTo>
                  <a:lnTo>
                    <a:pt x="1" y="3670"/>
                  </a:lnTo>
                  <a:cubicBezTo>
                    <a:pt x="1" y="3670"/>
                    <a:pt x="696" y="4473"/>
                    <a:pt x="3117" y="4473"/>
                  </a:cubicBezTo>
                  <a:cubicBezTo>
                    <a:pt x="3400" y="4473"/>
                    <a:pt x="3706" y="4462"/>
                    <a:pt x="4037" y="4437"/>
                  </a:cubicBezTo>
                  <a:lnTo>
                    <a:pt x="4037" y="835"/>
                  </a:lnTo>
                  <a:cubicBezTo>
                    <a:pt x="4037" y="835"/>
                    <a:pt x="3645" y="897"/>
                    <a:pt x="3081" y="897"/>
                  </a:cubicBezTo>
                  <a:cubicBezTo>
                    <a:pt x="2213" y="897"/>
                    <a:pt x="938" y="749"/>
                    <a:pt x="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4"/>
            <p:cNvSpPr/>
            <p:nvPr/>
          </p:nvSpPr>
          <p:spPr>
            <a:xfrm>
              <a:off x="4586775" y="2853325"/>
              <a:ext cx="187675" cy="910675"/>
            </a:xfrm>
            <a:custGeom>
              <a:avLst/>
              <a:gdLst/>
              <a:ahLst/>
              <a:cxnLst/>
              <a:rect l="l" t="t" r="r" b="b"/>
              <a:pathLst>
                <a:path w="7507" h="36427" extrusionOk="0">
                  <a:moveTo>
                    <a:pt x="6272" y="0"/>
                  </a:moveTo>
                  <a:lnTo>
                    <a:pt x="2736" y="167"/>
                  </a:lnTo>
                  <a:cubicBezTo>
                    <a:pt x="2736" y="167"/>
                    <a:pt x="1" y="8907"/>
                    <a:pt x="1" y="18147"/>
                  </a:cubicBezTo>
                  <a:cubicBezTo>
                    <a:pt x="34" y="23917"/>
                    <a:pt x="701" y="29688"/>
                    <a:pt x="2035" y="35292"/>
                  </a:cubicBezTo>
                  <a:cubicBezTo>
                    <a:pt x="3270" y="35959"/>
                    <a:pt x="4637" y="36360"/>
                    <a:pt x="6072" y="36426"/>
                  </a:cubicBezTo>
                  <a:cubicBezTo>
                    <a:pt x="6072" y="36426"/>
                    <a:pt x="7006" y="26352"/>
                    <a:pt x="6906" y="24451"/>
                  </a:cubicBezTo>
                  <a:cubicBezTo>
                    <a:pt x="6772" y="22583"/>
                    <a:pt x="7506" y="9874"/>
                    <a:pt x="7306" y="8306"/>
                  </a:cubicBezTo>
                  <a:cubicBezTo>
                    <a:pt x="7106" y="6738"/>
                    <a:pt x="6272" y="0"/>
                    <a:pt x="62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4"/>
            <p:cNvSpPr/>
            <p:nvPr/>
          </p:nvSpPr>
          <p:spPr>
            <a:xfrm>
              <a:off x="4628475" y="2801625"/>
              <a:ext cx="151800" cy="89250"/>
            </a:xfrm>
            <a:custGeom>
              <a:avLst/>
              <a:gdLst/>
              <a:ahLst/>
              <a:cxnLst/>
              <a:rect l="l" t="t" r="r" b="b"/>
              <a:pathLst>
                <a:path w="6072" h="3570" extrusionOk="0">
                  <a:moveTo>
                    <a:pt x="568" y="0"/>
                  </a:moveTo>
                  <a:cubicBezTo>
                    <a:pt x="1" y="967"/>
                    <a:pt x="1" y="2135"/>
                    <a:pt x="568" y="3102"/>
                  </a:cubicBezTo>
                  <a:cubicBezTo>
                    <a:pt x="2169" y="3369"/>
                    <a:pt x="3837" y="3503"/>
                    <a:pt x="5504" y="3569"/>
                  </a:cubicBezTo>
                  <a:cubicBezTo>
                    <a:pt x="5971" y="2702"/>
                    <a:pt x="6072" y="1701"/>
                    <a:pt x="5805" y="767"/>
                  </a:cubicBezTo>
                  <a:lnTo>
                    <a:pt x="5605" y="367"/>
                  </a:lnTo>
                  <a:cubicBezTo>
                    <a:pt x="5317" y="378"/>
                    <a:pt x="5029" y="384"/>
                    <a:pt x="4742" y="384"/>
                  </a:cubicBezTo>
                  <a:cubicBezTo>
                    <a:pt x="3330" y="384"/>
                    <a:pt x="1926" y="250"/>
                    <a:pt x="5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4"/>
            <p:cNvSpPr/>
            <p:nvPr/>
          </p:nvSpPr>
          <p:spPr>
            <a:xfrm>
              <a:off x="4750225" y="3109925"/>
              <a:ext cx="50075" cy="69475"/>
            </a:xfrm>
            <a:custGeom>
              <a:avLst/>
              <a:gdLst/>
              <a:ahLst/>
              <a:cxnLst/>
              <a:rect l="l" t="t" r="r" b="b"/>
              <a:pathLst>
                <a:path w="2003" h="2779" extrusionOk="0">
                  <a:moveTo>
                    <a:pt x="873" y="1"/>
                  </a:moveTo>
                  <a:cubicBezTo>
                    <a:pt x="838" y="1"/>
                    <a:pt x="803" y="4"/>
                    <a:pt x="768" y="10"/>
                  </a:cubicBezTo>
                  <a:cubicBezTo>
                    <a:pt x="768" y="10"/>
                    <a:pt x="1" y="10"/>
                    <a:pt x="1" y="1244"/>
                  </a:cubicBezTo>
                  <a:cubicBezTo>
                    <a:pt x="1" y="2445"/>
                    <a:pt x="434" y="2779"/>
                    <a:pt x="1101" y="2779"/>
                  </a:cubicBezTo>
                  <a:cubicBezTo>
                    <a:pt x="1769" y="2779"/>
                    <a:pt x="2002" y="1578"/>
                    <a:pt x="1869" y="1111"/>
                  </a:cubicBezTo>
                  <a:cubicBezTo>
                    <a:pt x="1775" y="673"/>
                    <a:pt x="1388" y="1"/>
                    <a:pt x="8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4"/>
            <p:cNvSpPr/>
            <p:nvPr/>
          </p:nvSpPr>
          <p:spPr>
            <a:xfrm>
              <a:off x="4747725" y="3234425"/>
              <a:ext cx="49225" cy="64125"/>
            </a:xfrm>
            <a:custGeom>
              <a:avLst/>
              <a:gdLst/>
              <a:ahLst/>
              <a:cxnLst/>
              <a:rect l="l" t="t" r="r" b="b"/>
              <a:pathLst>
                <a:path w="1969" h="2565" extrusionOk="0">
                  <a:moveTo>
                    <a:pt x="1001" y="0"/>
                  </a:moveTo>
                  <a:cubicBezTo>
                    <a:pt x="1001" y="0"/>
                    <a:pt x="1" y="101"/>
                    <a:pt x="101" y="1335"/>
                  </a:cubicBezTo>
                  <a:cubicBezTo>
                    <a:pt x="183" y="2321"/>
                    <a:pt x="648" y="2565"/>
                    <a:pt x="996" y="2565"/>
                  </a:cubicBezTo>
                  <a:cubicBezTo>
                    <a:pt x="1072" y="2565"/>
                    <a:pt x="1142" y="2553"/>
                    <a:pt x="1201" y="2536"/>
                  </a:cubicBezTo>
                  <a:cubicBezTo>
                    <a:pt x="1535" y="2436"/>
                    <a:pt x="1969" y="1969"/>
                    <a:pt x="1969" y="1101"/>
                  </a:cubicBezTo>
                  <a:cubicBezTo>
                    <a:pt x="1969" y="201"/>
                    <a:pt x="1001" y="0"/>
                    <a:pt x="10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4"/>
            <p:cNvSpPr/>
            <p:nvPr/>
          </p:nvSpPr>
          <p:spPr>
            <a:xfrm>
              <a:off x="4756075" y="3344500"/>
              <a:ext cx="46725" cy="69250"/>
            </a:xfrm>
            <a:custGeom>
              <a:avLst/>
              <a:gdLst/>
              <a:ahLst/>
              <a:cxnLst/>
              <a:rect l="l" t="t" r="r" b="b"/>
              <a:pathLst>
                <a:path w="1869" h="2770" extrusionOk="0">
                  <a:moveTo>
                    <a:pt x="867" y="1"/>
                  </a:moveTo>
                  <a:cubicBezTo>
                    <a:pt x="334" y="234"/>
                    <a:pt x="0" y="734"/>
                    <a:pt x="0" y="1335"/>
                  </a:cubicBezTo>
                  <a:cubicBezTo>
                    <a:pt x="0" y="2302"/>
                    <a:pt x="334" y="2769"/>
                    <a:pt x="867" y="2769"/>
                  </a:cubicBezTo>
                  <a:cubicBezTo>
                    <a:pt x="1435" y="2769"/>
                    <a:pt x="1868" y="2202"/>
                    <a:pt x="1868" y="1201"/>
                  </a:cubicBezTo>
                  <a:cubicBezTo>
                    <a:pt x="1868" y="634"/>
                    <a:pt x="1435" y="134"/>
                    <a:pt x="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4"/>
            <p:cNvSpPr/>
            <p:nvPr/>
          </p:nvSpPr>
          <p:spPr>
            <a:xfrm>
              <a:off x="4673900" y="3553800"/>
              <a:ext cx="113050" cy="103425"/>
            </a:xfrm>
            <a:custGeom>
              <a:avLst/>
              <a:gdLst/>
              <a:ahLst/>
              <a:cxnLst/>
              <a:rect l="l" t="t" r="r" b="b"/>
              <a:pathLst>
                <a:path w="4522" h="4137" extrusionOk="0">
                  <a:moveTo>
                    <a:pt x="2343" y="1"/>
                  </a:moveTo>
                  <a:cubicBezTo>
                    <a:pt x="2019" y="1"/>
                    <a:pt x="1" y="85"/>
                    <a:pt x="185" y="2203"/>
                  </a:cubicBezTo>
                  <a:cubicBezTo>
                    <a:pt x="355" y="3905"/>
                    <a:pt x="1802" y="4136"/>
                    <a:pt x="2574" y="4136"/>
                  </a:cubicBezTo>
                  <a:cubicBezTo>
                    <a:pt x="2860" y="4136"/>
                    <a:pt x="3054" y="4104"/>
                    <a:pt x="3054" y="4104"/>
                  </a:cubicBezTo>
                  <a:cubicBezTo>
                    <a:pt x="3921" y="3804"/>
                    <a:pt x="4488" y="3003"/>
                    <a:pt x="4488" y="2103"/>
                  </a:cubicBezTo>
                  <a:cubicBezTo>
                    <a:pt x="4521" y="568"/>
                    <a:pt x="2720" y="1"/>
                    <a:pt x="2387" y="1"/>
                  </a:cubicBezTo>
                  <a:cubicBezTo>
                    <a:pt x="2387" y="1"/>
                    <a:pt x="2371" y="1"/>
                    <a:pt x="23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4"/>
            <p:cNvSpPr/>
            <p:nvPr/>
          </p:nvSpPr>
          <p:spPr>
            <a:xfrm>
              <a:off x="4611175" y="3816150"/>
              <a:ext cx="82225" cy="27075"/>
            </a:xfrm>
            <a:custGeom>
              <a:avLst/>
              <a:gdLst/>
              <a:ahLst/>
              <a:cxnLst/>
              <a:rect l="l" t="t" r="r" b="b"/>
              <a:pathLst>
                <a:path w="3289" h="1083" extrusionOk="0">
                  <a:moveTo>
                    <a:pt x="547" y="0"/>
                  </a:moveTo>
                  <a:cubicBezTo>
                    <a:pt x="105" y="0"/>
                    <a:pt x="0" y="725"/>
                    <a:pt x="526" y="849"/>
                  </a:cubicBezTo>
                  <a:cubicBezTo>
                    <a:pt x="1126" y="982"/>
                    <a:pt x="1793" y="1049"/>
                    <a:pt x="2427" y="1082"/>
                  </a:cubicBezTo>
                  <a:cubicBezTo>
                    <a:pt x="2561" y="1082"/>
                    <a:pt x="2661" y="1082"/>
                    <a:pt x="2794" y="1049"/>
                  </a:cubicBezTo>
                  <a:cubicBezTo>
                    <a:pt x="3288" y="925"/>
                    <a:pt x="3153" y="201"/>
                    <a:pt x="2706" y="201"/>
                  </a:cubicBezTo>
                  <a:cubicBezTo>
                    <a:pt x="2671" y="201"/>
                    <a:pt x="2633" y="205"/>
                    <a:pt x="2594" y="215"/>
                  </a:cubicBezTo>
                  <a:cubicBezTo>
                    <a:pt x="1927" y="215"/>
                    <a:pt x="1293" y="148"/>
                    <a:pt x="659" y="15"/>
                  </a:cubicBezTo>
                  <a:cubicBezTo>
                    <a:pt x="620" y="5"/>
                    <a:pt x="583"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4"/>
            <p:cNvSpPr/>
            <p:nvPr/>
          </p:nvSpPr>
          <p:spPr>
            <a:xfrm>
              <a:off x="4723550" y="3809000"/>
              <a:ext cx="46725" cy="78425"/>
            </a:xfrm>
            <a:custGeom>
              <a:avLst/>
              <a:gdLst/>
              <a:ahLst/>
              <a:cxnLst/>
              <a:rect l="l" t="t" r="r" b="b"/>
              <a:pathLst>
                <a:path w="1869" h="3137" extrusionOk="0">
                  <a:moveTo>
                    <a:pt x="1101" y="1"/>
                  </a:moveTo>
                  <a:lnTo>
                    <a:pt x="0" y="868"/>
                  </a:lnTo>
                  <a:lnTo>
                    <a:pt x="467" y="1402"/>
                  </a:lnTo>
                  <a:lnTo>
                    <a:pt x="801" y="1135"/>
                  </a:lnTo>
                  <a:cubicBezTo>
                    <a:pt x="901" y="1035"/>
                    <a:pt x="968" y="968"/>
                    <a:pt x="1001" y="901"/>
                  </a:cubicBezTo>
                  <a:cubicBezTo>
                    <a:pt x="1001" y="1101"/>
                    <a:pt x="1001" y="1268"/>
                    <a:pt x="1001" y="1468"/>
                  </a:cubicBezTo>
                  <a:lnTo>
                    <a:pt x="1001" y="3136"/>
                  </a:lnTo>
                  <a:lnTo>
                    <a:pt x="1868" y="3136"/>
                  </a:lnTo>
                  <a:lnTo>
                    <a:pt x="18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4"/>
            <p:cNvSpPr/>
            <p:nvPr/>
          </p:nvSpPr>
          <p:spPr>
            <a:xfrm>
              <a:off x="4659325" y="2444450"/>
              <a:ext cx="47575" cy="85325"/>
            </a:xfrm>
            <a:custGeom>
              <a:avLst/>
              <a:gdLst/>
              <a:ahLst/>
              <a:cxnLst/>
              <a:rect l="l" t="t" r="r" b="b"/>
              <a:pathLst>
                <a:path w="1903" h="3413" extrusionOk="0">
                  <a:moveTo>
                    <a:pt x="1163" y="0"/>
                  </a:moveTo>
                  <a:cubicBezTo>
                    <a:pt x="733" y="0"/>
                    <a:pt x="234" y="210"/>
                    <a:pt x="234" y="210"/>
                  </a:cubicBezTo>
                  <a:cubicBezTo>
                    <a:pt x="1" y="677"/>
                    <a:pt x="234" y="3413"/>
                    <a:pt x="234" y="3413"/>
                  </a:cubicBezTo>
                  <a:lnTo>
                    <a:pt x="1902" y="3413"/>
                  </a:lnTo>
                  <a:cubicBezTo>
                    <a:pt x="1902" y="2645"/>
                    <a:pt x="1735" y="310"/>
                    <a:pt x="1735" y="310"/>
                  </a:cubicBezTo>
                  <a:cubicBezTo>
                    <a:pt x="1648" y="74"/>
                    <a:pt x="1418" y="0"/>
                    <a:pt x="1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4"/>
            <p:cNvSpPr/>
            <p:nvPr/>
          </p:nvSpPr>
          <p:spPr>
            <a:xfrm>
              <a:off x="4538400" y="2867500"/>
              <a:ext cx="297750" cy="894075"/>
            </a:xfrm>
            <a:custGeom>
              <a:avLst/>
              <a:gdLst/>
              <a:ahLst/>
              <a:cxnLst/>
              <a:rect l="l" t="t" r="r" b="b"/>
              <a:pathLst>
                <a:path w="11910" h="35763" extrusionOk="0">
                  <a:moveTo>
                    <a:pt x="9474" y="0"/>
                  </a:moveTo>
                  <a:lnTo>
                    <a:pt x="6272" y="167"/>
                  </a:lnTo>
                  <a:lnTo>
                    <a:pt x="2770" y="334"/>
                  </a:lnTo>
                  <a:cubicBezTo>
                    <a:pt x="2770" y="334"/>
                    <a:pt x="1" y="9040"/>
                    <a:pt x="1" y="18280"/>
                  </a:cubicBezTo>
                  <a:cubicBezTo>
                    <a:pt x="1" y="23951"/>
                    <a:pt x="635" y="29621"/>
                    <a:pt x="1869" y="35159"/>
                  </a:cubicBezTo>
                  <a:cubicBezTo>
                    <a:pt x="3270" y="35492"/>
                    <a:pt x="4738" y="35693"/>
                    <a:pt x="6172" y="35759"/>
                  </a:cubicBezTo>
                  <a:cubicBezTo>
                    <a:pt x="6274" y="35761"/>
                    <a:pt x="6377" y="35763"/>
                    <a:pt x="6479" y="35763"/>
                  </a:cubicBezTo>
                  <a:cubicBezTo>
                    <a:pt x="7875" y="35763"/>
                    <a:pt x="9233" y="35540"/>
                    <a:pt x="10041" y="34825"/>
                  </a:cubicBezTo>
                  <a:cubicBezTo>
                    <a:pt x="10041" y="34825"/>
                    <a:pt x="11909" y="28654"/>
                    <a:pt x="11809" y="18614"/>
                  </a:cubicBezTo>
                  <a:cubicBezTo>
                    <a:pt x="11676" y="12342"/>
                    <a:pt x="10909" y="6105"/>
                    <a:pt x="9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4"/>
            <p:cNvSpPr/>
            <p:nvPr/>
          </p:nvSpPr>
          <p:spPr>
            <a:xfrm>
              <a:off x="4573425" y="2518900"/>
              <a:ext cx="241050" cy="317825"/>
            </a:xfrm>
            <a:custGeom>
              <a:avLst/>
              <a:gdLst/>
              <a:ahLst/>
              <a:cxnLst/>
              <a:rect l="l" t="t" r="r" b="b"/>
              <a:pathLst>
                <a:path w="9642" h="12713" extrusionOk="0">
                  <a:moveTo>
                    <a:pt x="4571" y="1"/>
                  </a:moveTo>
                  <a:cubicBezTo>
                    <a:pt x="3770" y="1"/>
                    <a:pt x="2970" y="268"/>
                    <a:pt x="2269" y="701"/>
                  </a:cubicBezTo>
                  <a:cubicBezTo>
                    <a:pt x="2269" y="701"/>
                    <a:pt x="1" y="5238"/>
                    <a:pt x="335" y="9074"/>
                  </a:cubicBezTo>
                  <a:cubicBezTo>
                    <a:pt x="662" y="12527"/>
                    <a:pt x="1042" y="12713"/>
                    <a:pt x="1121" y="12713"/>
                  </a:cubicBezTo>
                  <a:cubicBezTo>
                    <a:pt x="1130" y="12713"/>
                    <a:pt x="1135" y="12710"/>
                    <a:pt x="1135" y="12710"/>
                  </a:cubicBezTo>
                  <a:lnTo>
                    <a:pt x="6539" y="12543"/>
                  </a:lnTo>
                  <a:lnTo>
                    <a:pt x="8040" y="12510"/>
                  </a:lnTo>
                  <a:lnTo>
                    <a:pt x="8741" y="11843"/>
                  </a:lnTo>
                  <a:cubicBezTo>
                    <a:pt x="8741" y="11843"/>
                    <a:pt x="9641" y="7973"/>
                    <a:pt x="8507" y="4337"/>
                  </a:cubicBezTo>
                  <a:cubicBezTo>
                    <a:pt x="7340" y="701"/>
                    <a:pt x="6572" y="401"/>
                    <a:pt x="6572" y="401"/>
                  </a:cubicBezTo>
                  <a:cubicBezTo>
                    <a:pt x="5939" y="134"/>
                    <a:pt x="5271" y="34"/>
                    <a:pt x="4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4"/>
            <p:cNvSpPr/>
            <p:nvPr/>
          </p:nvSpPr>
          <p:spPr>
            <a:xfrm>
              <a:off x="4573425" y="2519675"/>
              <a:ext cx="179325" cy="317050"/>
            </a:xfrm>
            <a:custGeom>
              <a:avLst/>
              <a:gdLst/>
              <a:ahLst/>
              <a:cxnLst/>
              <a:rect l="l" t="t" r="r" b="b"/>
              <a:pathLst>
                <a:path w="7173" h="12682" extrusionOk="0">
                  <a:moveTo>
                    <a:pt x="4430" y="1"/>
                  </a:moveTo>
                  <a:cubicBezTo>
                    <a:pt x="3647" y="1"/>
                    <a:pt x="2899" y="261"/>
                    <a:pt x="2269" y="670"/>
                  </a:cubicBezTo>
                  <a:cubicBezTo>
                    <a:pt x="2269" y="670"/>
                    <a:pt x="1" y="5207"/>
                    <a:pt x="335" y="9043"/>
                  </a:cubicBezTo>
                  <a:cubicBezTo>
                    <a:pt x="662" y="12496"/>
                    <a:pt x="1042" y="12682"/>
                    <a:pt x="1121" y="12682"/>
                  </a:cubicBezTo>
                  <a:cubicBezTo>
                    <a:pt x="1130" y="12682"/>
                    <a:pt x="1135" y="12679"/>
                    <a:pt x="1135" y="12679"/>
                  </a:cubicBezTo>
                  <a:lnTo>
                    <a:pt x="6539" y="12512"/>
                  </a:lnTo>
                  <a:cubicBezTo>
                    <a:pt x="7173" y="8243"/>
                    <a:pt x="6506" y="3873"/>
                    <a:pt x="4571" y="3"/>
                  </a:cubicBezTo>
                  <a:cubicBezTo>
                    <a:pt x="4524" y="1"/>
                    <a:pt x="4477" y="1"/>
                    <a:pt x="4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4"/>
            <p:cNvSpPr/>
            <p:nvPr/>
          </p:nvSpPr>
          <p:spPr>
            <a:xfrm>
              <a:off x="4532575" y="3725600"/>
              <a:ext cx="306075" cy="450400"/>
            </a:xfrm>
            <a:custGeom>
              <a:avLst/>
              <a:gdLst/>
              <a:ahLst/>
              <a:cxnLst/>
              <a:rect l="l" t="t" r="r" b="b"/>
              <a:pathLst>
                <a:path w="12243" h="18016" extrusionOk="0">
                  <a:moveTo>
                    <a:pt x="1868" y="1"/>
                  </a:moveTo>
                  <a:cubicBezTo>
                    <a:pt x="1602" y="635"/>
                    <a:pt x="1401" y="1302"/>
                    <a:pt x="1268" y="1969"/>
                  </a:cubicBezTo>
                  <a:cubicBezTo>
                    <a:pt x="1268" y="1969"/>
                    <a:pt x="1768" y="4804"/>
                    <a:pt x="2102" y="6539"/>
                  </a:cubicBezTo>
                  <a:cubicBezTo>
                    <a:pt x="2436" y="8273"/>
                    <a:pt x="2002" y="9841"/>
                    <a:pt x="1768" y="11609"/>
                  </a:cubicBezTo>
                  <a:cubicBezTo>
                    <a:pt x="1568" y="13377"/>
                    <a:pt x="0" y="16479"/>
                    <a:pt x="2436" y="17247"/>
                  </a:cubicBezTo>
                  <a:cubicBezTo>
                    <a:pt x="3906" y="17710"/>
                    <a:pt x="6217" y="18015"/>
                    <a:pt x="8081" y="18015"/>
                  </a:cubicBezTo>
                  <a:cubicBezTo>
                    <a:pt x="9303" y="18015"/>
                    <a:pt x="10333" y="17884"/>
                    <a:pt x="10808" y="17580"/>
                  </a:cubicBezTo>
                  <a:cubicBezTo>
                    <a:pt x="12042" y="16780"/>
                    <a:pt x="12243" y="14144"/>
                    <a:pt x="11909" y="12376"/>
                  </a:cubicBezTo>
                  <a:cubicBezTo>
                    <a:pt x="11575" y="10608"/>
                    <a:pt x="10475" y="8540"/>
                    <a:pt x="10942" y="5872"/>
                  </a:cubicBezTo>
                  <a:cubicBezTo>
                    <a:pt x="11375" y="3237"/>
                    <a:pt x="11375" y="1135"/>
                    <a:pt x="10274" y="468"/>
                  </a:cubicBezTo>
                  <a:cubicBezTo>
                    <a:pt x="10274" y="468"/>
                    <a:pt x="9160" y="1344"/>
                    <a:pt x="6410" y="1344"/>
                  </a:cubicBezTo>
                  <a:cubicBezTo>
                    <a:pt x="6077" y="1344"/>
                    <a:pt x="5720" y="1331"/>
                    <a:pt x="5338" y="1302"/>
                  </a:cubicBezTo>
                  <a:cubicBezTo>
                    <a:pt x="4270" y="1235"/>
                    <a:pt x="3169" y="1035"/>
                    <a:pt x="2102" y="801"/>
                  </a:cubicBezTo>
                  <a:lnTo>
                    <a:pt x="1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4"/>
            <p:cNvSpPr/>
            <p:nvPr/>
          </p:nvSpPr>
          <p:spPr>
            <a:xfrm>
              <a:off x="4576775" y="2812450"/>
              <a:ext cx="242700" cy="88625"/>
            </a:xfrm>
            <a:custGeom>
              <a:avLst/>
              <a:gdLst/>
              <a:ahLst/>
              <a:cxnLst/>
              <a:rect l="l" t="t" r="r" b="b"/>
              <a:pathLst>
                <a:path w="9708" h="3545" extrusionOk="0">
                  <a:moveTo>
                    <a:pt x="534" y="1"/>
                  </a:moveTo>
                  <a:cubicBezTo>
                    <a:pt x="0" y="935"/>
                    <a:pt x="0" y="2102"/>
                    <a:pt x="534" y="3070"/>
                  </a:cubicBezTo>
                  <a:cubicBezTo>
                    <a:pt x="2169" y="3336"/>
                    <a:pt x="3803" y="3503"/>
                    <a:pt x="5471" y="3537"/>
                  </a:cubicBezTo>
                  <a:cubicBezTo>
                    <a:pt x="5612" y="3542"/>
                    <a:pt x="5753" y="3545"/>
                    <a:pt x="5895" y="3545"/>
                  </a:cubicBezTo>
                  <a:cubicBezTo>
                    <a:pt x="6629" y="3545"/>
                    <a:pt x="7374" y="3471"/>
                    <a:pt x="8073" y="3303"/>
                  </a:cubicBezTo>
                  <a:cubicBezTo>
                    <a:pt x="8073" y="3303"/>
                    <a:pt x="9707" y="2202"/>
                    <a:pt x="8673" y="101"/>
                  </a:cubicBezTo>
                  <a:lnTo>
                    <a:pt x="8673" y="101"/>
                  </a:lnTo>
                  <a:cubicBezTo>
                    <a:pt x="7639" y="234"/>
                    <a:pt x="6605" y="334"/>
                    <a:pt x="5571" y="368"/>
                  </a:cubicBezTo>
                  <a:cubicBezTo>
                    <a:pt x="5369" y="372"/>
                    <a:pt x="5166" y="374"/>
                    <a:pt x="4963" y="374"/>
                  </a:cubicBezTo>
                  <a:cubicBezTo>
                    <a:pt x="3491" y="374"/>
                    <a:pt x="2000" y="265"/>
                    <a:pt x="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4"/>
            <p:cNvSpPr/>
            <p:nvPr/>
          </p:nvSpPr>
          <p:spPr>
            <a:xfrm>
              <a:off x="4576775" y="2812450"/>
              <a:ext cx="151800" cy="88425"/>
            </a:xfrm>
            <a:custGeom>
              <a:avLst/>
              <a:gdLst/>
              <a:ahLst/>
              <a:cxnLst/>
              <a:rect l="l" t="t" r="r" b="b"/>
              <a:pathLst>
                <a:path w="6072" h="3537" extrusionOk="0">
                  <a:moveTo>
                    <a:pt x="534" y="1"/>
                  </a:moveTo>
                  <a:cubicBezTo>
                    <a:pt x="0" y="935"/>
                    <a:pt x="0" y="2102"/>
                    <a:pt x="534" y="3070"/>
                  </a:cubicBezTo>
                  <a:cubicBezTo>
                    <a:pt x="2169" y="3336"/>
                    <a:pt x="3803" y="3503"/>
                    <a:pt x="5471" y="3537"/>
                  </a:cubicBezTo>
                  <a:cubicBezTo>
                    <a:pt x="5938" y="2703"/>
                    <a:pt x="6071" y="1702"/>
                    <a:pt x="5805" y="735"/>
                  </a:cubicBezTo>
                  <a:lnTo>
                    <a:pt x="5571" y="368"/>
                  </a:lnTo>
                  <a:cubicBezTo>
                    <a:pt x="5369" y="372"/>
                    <a:pt x="5166" y="374"/>
                    <a:pt x="4963" y="374"/>
                  </a:cubicBezTo>
                  <a:cubicBezTo>
                    <a:pt x="3491" y="374"/>
                    <a:pt x="2000" y="265"/>
                    <a:pt x="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4"/>
            <p:cNvSpPr/>
            <p:nvPr/>
          </p:nvSpPr>
          <p:spPr>
            <a:xfrm>
              <a:off x="4698525" y="3120625"/>
              <a:ext cx="49225" cy="68800"/>
            </a:xfrm>
            <a:custGeom>
              <a:avLst/>
              <a:gdLst/>
              <a:ahLst/>
              <a:cxnLst/>
              <a:rect l="l" t="t" r="r" b="b"/>
              <a:pathLst>
                <a:path w="1969" h="2752" extrusionOk="0">
                  <a:moveTo>
                    <a:pt x="891" y="1"/>
                  </a:moveTo>
                  <a:cubicBezTo>
                    <a:pt x="851" y="1"/>
                    <a:pt x="810" y="5"/>
                    <a:pt x="768" y="16"/>
                  </a:cubicBezTo>
                  <a:cubicBezTo>
                    <a:pt x="768" y="16"/>
                    <a:pt x="1" y="16"/>
                    <a:pt x="1" y="1217"/>
                  </a:cubicBezTo>
                  <a:cubicBezTo>
                    <a:pt x="1" y="2451"/>
                    <a:pt x="434" y="2751"/>
                    <a:pt x="1101" y="2751"/>
                  </a:cubicBezTo>
                  <a:cubicBezTo>
                    <a:pt x="1735" y="2751"/>
                    <a:pt x="1969" y="1550"/>
                    <a:pt x="1869" y="1083"/>
                  </a:cubicBezTo>
                  <a:cubicBezTo>
                    <a:pt x="1746" y="684"/>
                    <a:pt x="1368" y="1"/>
                    <a:pt x="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4"/>
            <p:cNvSpPr/>
            <p:nvPr/>
          </p:nvSpPr>
          <p:spPr>
            <a:xfrm>
              <a:off x="4695200" y="3244425"/>
              <a:ext cx="50050" cy="64450"/>
            </a:xfrm>
            <a:custGeom>
              <a:avLst/>
              <a:gdLst/>
              <a:ahLst/>
              <a:cxnLst/>
              <a:rect l="l" t="t" r="r" b="b"/>
              <a:pathLst>
                <a:path w="2002" h="2578" extrusionOk="0">
                  <a:moveTo>
                    <a:pt x="1001" y="1"/>
                  </a:moveTo>
                  <a:cubicBezTo>
                    <a:pt x="1001" y="1"/>
                    <a:pt x="0" y="134"/>
                    <a:pt x="134" y="1335"/>
                  </a:cubicBezTo>
                  <a:cubicBezTo>
                    <a:pt x="214" y="2303"/>
                    <a:pt x="664" y="2578"/>
                    <a:pt x="1009" y="2578"/>
                  </a:cubicBezTo>
                  <a:cubicBezTo>
                    <a:pt x="1093" y="2578"/>
                    <a:pt x="1170" y="2562"/>
                    <a:pt x="1234" y="2536"/>
                  </a:cubicBezTo>
                  <a:cubicBezTo>
                    <a:pt x="1535" y="2436"/>
                    <a:pt x="2002" y="2002"/>
                    <a:pt x="2002" y="1102"/>
                  </a:cubicBezTo>
                  <a:cubicBezTo>
                    <a:pt x="2002" y="234"/>
                    <a:pt x="1001"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4"/>
            <p:cNvSpPr/>
            <p:nvPr/>
          </p:nvSpPr>
          <p:spPr>
            <a:xfrm>
              <a:off x="4703525" y="3355350"/>
              <a:ext cx="47575" cy="68400"/>
            </a:xfrm>
            <a:custGeom>
              <a:avLst/>
              <a:gdLst/>
              <a:ahLst/>
              <a:cxnLst/>
              <a:rect l="l" t="t" r="r" b="b"/>
              <a:pathLst>
                <a:path w="1903" h="2736" extrusionOk="0">
                  <a:moveTo>
                    <a:pt x="901" y="0"/>
                  </a:moveTo>
                  <a:cubicBezTo>
                    <a:pt x="368" y="200"/>
                    <a:pt x="1" y="734"/>
                    <a:pt x="1" y="1301"/>
                  </a:cubicBezTo>
                  <a:cubicBezTo>
                    <a:pt x="1" y="2302"/>
                    <a:pt x="334" y="2736"/>
                    <a:pt x="901" y="2736"/>
                  </a:cubicBezTo>
                  <a:cubicBezTo>
                    <a:pt x="1435" y="2736"/>
                    <a:pt x="1902" y="2202"/>
                    <a:pt x="1902" y="1201"/>
                  </a:cubicBezTo>
                  <a:cubicBezTo>
                    <a:pt x="1869" y="601"/>
                    <a:pt x="1468" y="100"/>
                    <a:pt x="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4"/>
            <p:cNvSpPr/>
            <p:nvPr/>
          </p:nvSpPr>
          <p:spPr>
            <a:xfrm>
              <a:off x="4621450" y="3564650"/>
              <a:ext cx="112950" cy="102575"/>
            </a:xfrm>
            <a:custGeom>
              <a:avLst/>
              <a:gdLst/>
              <a:ahLst/>
              <a:cxnLst/>
              <a:rect l="l" t="t" r="r" b="b"/>
              <a:pathLst>
                <a:path w="4518" h="4103" extrusionOk="0">
                  <a:moveTo>
                    <a:pt x="2372" y="0"/>
                  </a:moveTo>
                  <a:cubicBezTo>
                    <a:pt x="2044" y="0"/>
                    <a:pt x="0" y="85"/>
                    <a:pt x="215" y="2202"/>
                  </a:cubicBezTo>
                  <a:cubicBezTo>
                    <a:pt x="360" y="3874"/>
                    <a:pt x="1808" y="4103"/>
                    <a:pt x="2589" y="4103"/>
                  </a:cubicBezTo>
                  <a:cubicBezTo>
                    <a:pt x="2884" y="4103"/>
                    <a:pt x="3084" y="4071"/>
                    <a:pt x="3084" y="4071"/>
                  </a:cubicBezTo>
                  <a:cubicBezTo>
                    <a:pt x="3917" y="3770"/>
                    <a:pt x="4485" y="2970"/>
                    <a:pt x="4518" y="2102"/>
                  </a:cubicBezTo>
                  <a:cubicBezTo>
                    <a:pt x="4518" y="535"/>
                    <a:pt x="2750" y="1"/>
                    <a:pt x="2416" y="1"/>
                  </a:cubicBezTo>
                  <a:cubicBezTo>
                    <a:pt x="2416" y="1"/>
                    <a:pt x="2401" y="0"/>
                    <a:pt x="2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4"/>
            <p:cNvSpPr/>
            <p:nvPr/>
          </p:nvSpPr>
          <p:spPr>
            <a:xfrm>
              <a:off x="4558400" y="3826300"/>
              <a:ext cx="82425" cy="27750"/>
            </a:xfrm>
            <a:custGeom>
              <a:avLst/>
              <a:gdLst/>
              <a:ahLst/>
              <a:cxnLst/>
              <a:rect l="l" t="t" r="r" b="b"/>
              <a:pathLst>
                <a:path w="3297" h="1110" extrusionOk="0">
                  <a:moveTo>
                    <a:pt x="610" y="1"/>
                  </a:moveTo>
                  <a:cubicBezTo>
                    <a:pt x="119" y="1"/>
                    <a:pt x="0" y="749"/>
                    <a:pt x="535" y="843"/>
                  </a:cubicBezTo>
                  <a:cubicBezTo>
                    <a:pt x="1169" y="976"/>
                    <a:pt x="1803" y="1077"/>
                    <a:pt x="2470" y="1110"/>
                  </a:cubicBezTo>
                  <a:cubicBezTo>
                    <a:pt x="2570" y="1110"/>
                    <a:pt x="2703" y="1077"/>
                    <a:pt x="2804" y="1043"/>
                  </a:cubicBezTo>
                  <a:cubicBezTo>
                    <a:pt x="3296" y="920"/>
                    <a:pt x="3163" y="228"/>
                    <a:pt x="2720" y="228"/>
                  </a:cubicBezTo>
                  <a:cubicBezTo>
                    <a:pt x="2683" y="228"/>
                    <a:pt x="2644" y="232"/>
                    <a:pt x="2603" y="243"/>
                  </a:cubicBezTo>
                  <a:cubicBezTo>
                    <a:pt x="1970" y="243"/>
                    <a:pt x="1336" y="176"/>
                    <a:pt x="702" y="9"/>
                  </a:cubicBezTo>
                  <a:cubicBezTo>
                    <a:pt x="670" y="3"/>
                    <a:pt x="639"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4"/>
            <p:cNvSpPr/>
            <p:nvPr/>
          </p:nvSpPr>
          <p:spPr>
            <a:xfrm>
              <a:off x="4733250" y="3826725"/>
              <a:ext cx="87050" cy="25675"/>
            </a:xfrm>
            <a:custGeom>
              <a:avLst/>
              <a:gdLst/>
              <a:ahLst/>
              <a:cxnLst/>
              <a:rect l="l" t="t" r="r" b="b"/>
              <a:pathLst>
                <a:path w="3482" h="1027" extrusionOk="0">
                  <a:moveTo>
                    <a:pt x="3031" y="0"/>
                  </a:moveTo>
                  <a:cubicBezTo>
                    <a:pt x="2931" y="0"/>
                    <a:pt x="2831" y="42"/>
                    <a:pt x="2748" y="126"/>
                  </a:cubicBezTo>
                  <a:cubicBezTo>
                    <a:pt x="2398" y="176"/>
                    <a:pt x="2047" y="201"/>
                    <a:pt x="1697" y="201"/>
                  </a:cubicBezTo>
                  <a:cubicBezTo>
                    <a:pt x="1347" y="201"/>
                    <a:pt x="997" y="176"/>
                    <a:pt x="646" y="126"/>
                  </a:cubicBezTo>
                  <a:cubicBezTo>
                    <a:pt x="625" y="123"/>
                    <a:pt x="603" y="122"/>
                    <a:pt x="583" y="122"/>
                  </a:cubicBezTo>
                  <a:cubicBezTo>
                    <a:pt x="73" y="122"/>
                    <a:pt x="1" y="895"/>
                    <a:pt x="546" y="959"/>
                  </a:cubicBezTo>
                  <a:cubicBezTo>
                    <a:pt x="980" y="993"/>
                    <a:pt x="1414" y="1026"/>
                    <a:pt x="1847" y="1026"/>
                  </a:cubicBezTo>
                  <a:cubicBezTo>
                    <a:pt x="2514" y="1026"/>
                    <a:pt x="3081" y="959"/>
                    <a:pt x="3315" y="726"/>
                  </a:cubicBezTo>
                  <a:cubicBezTo>
                    <a:pt x="3482" y="559"/>
                    <a:pt x="3482" y="292"/>
                    <a:pt x="3315" y="126"/>
                  </a:cubicBezTo>
                  <a:cubicBezTo>
                    <a:pt x="3232" y="42"/>
                    <a:pt x="3131" y="0"/>
                    <a:pt x="3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4"/>
            <p:cNvSpPr/>
            <p:nvPr/>
          </p:nvSpPr>
          <p:spPr>
            <a:xfrm>
              <a:off x="4671850" y="3819000"/>
              <a:ext cx="45875" cy="79250"/>
            </a:xfrm>
            <a:custGeom>
              <a:avLst/>
              <a:gdLst/>
              <a:ahLst/>
              <a:cxnLst/>
              <a:rect l="l" t="t" r="r" b="b"/>
              <a:pathLst>
                <a:path w="1835" h="3170" extrusionOk="0">
                  <a:moveTo>
                    <a:pt x="1068" y="1"/>
                  </a:moveTo>
                  <a:lnTo>
                    <a:pt x="0" y="902"/>
                  </a:lnTo>
                  <a:lnTo>
                    <a:pt x="434" y="1435"/>
                  </a:lnTo>
                  <a:lnTo>
                    <a:pt x="801" y="1135"/>
                  </a:lnTo>
                  <a:cubicBezTo>
                    <a:pt x="867" y="1068"/>
                    <a:pt x="934" y="1002"/>
                    <a:pt x="1001" y="935"/>
                  </a:cubicBezTo>
                  <a:lnTo>
                    <a:pt x="1001" y="935"/>
                  </a:lnTo>
                  <a:cubicBezTo>
                    <a:pt x="1001" y="1102"/>
                    <a:pt x="967" y="1302"/>
                    <a:pt x="967" y="1502"/>
                  </a:cubicBezTo>
                  <a:lnTo>
                    <a:pt x="967" y="3170"/>
                  </a:lnTo>
                  <a:lnTo>
                    <a:pt x="1835" y="3170"/>
                  </a:lnTo>
                  <a:lnTo>
                    <a:pt x="18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4"/>
            <p:cNvSpPr/>
            <p:nvPr/>
          </p:nvSpPr>
          <p:spPr>
            <a:xfrm>
              <a:off x="2358525" y="3275275"/>
              <a:ext cx="413100" cy="846625"/>
            </a:xfrm>
            <a:custGeom>
              <a:avLst/>
              <a:gdLst/>
              <a:ahLst/>
              <a:cxnLst/>
              <a:rect l="l" t="t" r="r" b="b"/>
              <a:pathLst>
                <a:path w="16524" h="33865" extrusionOk="0">
                  <a:moveTo>
                    <a:pt x="7739" y="1"/>
                  </a:moveTo>
                  <a:lnTo>
                    <a:pt x="768" y="468"/>
                  </a:lnTo>
                  <a:cubicBezTo>
                    <a:pt x="768" y="468"/>
                    <a:pt x="968" y="18981"/>
                    <a:pt x="1635" y="24919"/>
                  </a:cubicBezTo>
                  <a:cubicBezTo>
                    <a:pt x="2302" y="30890"/>
                    <a:pt x="0" y="32758"/>
                    <a:pt x="4404" y="33425"/>
                  </a:cubicBezTo>
                  <a:cubicBezTo>
                    <a:pt x="6727" y="33720"/>
                    <a:pt x="9074" y="33865"/>
                    <a:pt x="11424" y="33865"/>
                  </a:cubicBezTo>
                  <a:cubicBezTo>
                    <a:pt x="13054" y="33865"/>
                    <a:pt x="14686" y="33795"/>
                    <a:pt x="16312" y="33658"/>
                  </a:cubicBezTo>
                  <a:cubicBezTo>
                    <a:pt x="16312" y="33658"/>
                    <a:pt x="16421" y="33743"/>
                    <a:pt x="16454" y="33743"/>
                  </a:cubicBezTo>
                  <a:cubicBezTo>
                    <a:pt x="16523" y="33743"/>
                    <a:pt x="16264" y="33377"/>
                    <a:pt x="14010" y="31123"/>
                  </a:cubicBezTo>
                  <a:cubicBezTo>
                    <a:pt x="10675" y="27788"/>
                    <a:pt x="7339" y="13210"/>
                    <a:pt x="7472" y="11809"/>
                  </a:cubicBezTo>
                  <a:cubicBezTo>
                    <a:pt x="7606" y="10408"/>
                    <a:pt x="7739" y="1"/>
                    <a:pt x="77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4"/>
            <p:cNvSpPr/>
            <p:nvPr/>
          </p:nvSpPr>
          <p:spPr>
            <a:xfrm>
              <a:off x="2377700" y="3407875"/>
              <a:ext cx="446175" cy="545425"/>
            </a:xfrm>
            <a:custGeom>
              <a:avLst/>
              <a:gdLst/>
              <a:ahLst/>
              <a:cxnLst/>
              <a:rect l="l" t="t" r="r" b="b"/>
              <a:pathLst>
                <a:path w="17847" h="21817" extrusionOk="0">
                  <a:moveTo>
                    <a:pt x="1" y="1"/>
                  </a:moveTo>
                  <a:lnTo>
                    <a:pt x="868" y="19615"/>
                  </a:lnTo>
                  <a:cubicBezTo>
                    <a:pt x="3054" y="21309"/>
                    <a:pt x="6269" y="21817"/>
                    <a:pt x="9231" y="21817"/>
                  </a:cubicBezTo>
                  <a:cubicBezTo>
                    <a:pt x="9885" y="21817"/>
                    <a:pt x="10526" y="21792"/>
                    <a:pt x="11142" y="21750"/>
                  </a:cubicBezTo>
                  <a:cubicBezTo>
                    <a:pt x="13310" y="21583"/>
                    <a:pt x="15445" y="21216"/>
                    <a:pt x="17546" y="20716"/>
                  </a:cubicBezTo>
                  <a:lnTo>
                    <a:pt x="17847" y="668"/>
                  </a:lnTo>
                  <a:lnTo>
                    <a:pt x="17847" y="668"/>
                  </a:lnTo>
                  <a:cubicBezTo>
                    <a:pt x="15459" y="1167"/>
                    <a:pt x="13029" y="1412"/>
                    <a:pt x="10594" y="1412"/>
                  </a:cubicBezTo>
                  <a:cubicBezTo>
                    <a:pt x="9286" y="1412"/>
                    <a:pt x="7977" y="1341"/>
                    <a:pt x="6672" y="1202"/>
                  </a:cubicBezTo>
                  <a:cubicBezTo>
                    <a:pt x="4404" y="1001"/>
                    <a:pt x="2169" y="60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4"/>
            <p:cNvSpPr/>
            <p:nvPr/>
          </p:nvSpPr>
          <p:spPr>
            <a:xfrm>
              <a:off x="2377700" y="3407875"/>
              <a:ext cx="278550" cy="545500"/>
            </a:xfrm>
            <a:custGeom>
              <a:avLst/>
              <a:gdLst/>
              <a:ahLst/>
              <a:cxnLst/>
              <a:rect l="l" t="t" r="r" b="b"/>
              <a:pathLst>
                <a:path w="11142" h="21820" extrusionOk="0">
                  <a:moveTo>
                    <a:pt x="1" y="1"/>
                  </a:moveTo>
                  <a:lnTo>
                    <a:pt x="868" y="19615"/>
                  </a:lnTo>
                  <a:cubicBezTo>
                    <a:pt x="3011" y="21324"/>
                    <a:pt x="6213" y="21819"/>
                    <a:pt x="9164" y="21819"/>
                  </a:cubicBezTo>
                  <a:cubicBezTo>
                    <a:pt x="9842" y="21819"/>
                    <a:pt x="10506" y="21793"/>
                    <a:pt x="11142" y="21750"/>
                  </a:cubicBezTo>
                  <a:cubicBezTo>
                    <a:pt x="11142" y="21750"/>
                    <a:pt x="6972" y="17080"/>
                    <a:pt x="6705" y="2736"/>
                  </a:cubicBezTo>
                  <a:lnTo>
                    <a:pt x="6672" y="1202"/>
                  </a:lnTo>
                  <a:cubicBezTo>
                    <a:pt x="4437" y="1001"/>
                    <a:pt x="2202" y="60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4"/>
            <p:cNvSpPr/>
            <p:nvPr/>
          </p:nvSpPr>
          <p:spPr>
            <a:xfrm>
              <a:off x="2375200" y="3556325"/>
              <a:ext cx="338600" cy="145075"/>
            </a:xfrm>
            <a:custGeom>
              <a:avLst/>
              <a:gdLst/>
              <a:ahLst/>
              <a:cxnLst/>
              <a:rect l="l" t="t" r="r" b="b"/>
              <a:pathLst>
                <a:path w="13544" h="5803" extrusionOk="0">
                  <a:moveTo>
                    <a:pt x="134" y="0"/>
                  </a:moveTo>
                  <a:lnTo>
                    <a:pt x="1" y="5137"/>
                  </a:lnTo>
                  <a:cubicBezTo>
                    <a:pt x="1" y="5137"/>
                    <a:pt x="5186" y="5802"/>
                    <a:pt x="8339" y="5802"/>
                  </a:cubicBezTo>
                  <a:cubicBezTo>
                    <a:pt x="8717" y="5802"/>
                    <a:pt x="9067" y="5793"/>
                    <a:pt x="9374" y="5771"/>
                  </a:cubicBezTo>
                  <a:cubicBezTo>
                    <a:pt x="12243" y="5538"/>
                    <a:pt x="13544" y="5538"/>
                    <a:pt x="13544" y="5538"/>
                  </a:cubicBezTo>
                  <a:lnTo>
                    <a:pt x="13544" y="868"/>
                  </a:lnTo>
                  <a:cubicBezTo>
                    <a:pt x="13544" y="868"/>
                    <a:pt x="11383" y="947"/>
                    <a:pt x="8795" y="947"/>
                  </a:cubicBezTo>
                  <a:cubicBezTo>
                    <a:pt x="5097" y="947"/>
                    <a:pt x="526" y="785"/>
                    <a:pt x="1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4"/>
            <p:cNvSpPr/>
            <p:nvPr/>
          </p:nvSpPr>
          <p:spPr>
            <a:xfrm>
              <a:off x="2381875" y="3730625"/>
              <a:ext cx="287725" cy="130000"/>
            </a:xfrm>
            <a:custGeom>
              <a:avLst/>
              <a:gdLst/>
              <a:ahLst/>
              <a:cxnLst/>
              <a:rect l="l" t="t" r="r" b="b"/>
              <a:pathLst>
                <a:path w="11509" h="5200" extrusionOk="0">
                  <a:moveTo>
                    <a:pt x="0" y="0"/>
                  </a:moveTo>
                  <a:lnTo>
                    <a:pt x="134" y="4170"/>
                  </a:lnTo>
                  <a:cubicBezTo>
                    <a:pt x="134" y="4170"/>
                    <a:pt x="7066" y="5200"/>
                    <a:pt x="9434" y="5200"/>
                  </a:cubicBezTo>
                  <a:cubicBezTo>
                    <a:pt x="9658" y="5200"/>
                    <a:pt x="9842" y="5191"/>
                    <a:pt x="9974" y="5170"/>
                  </a:cubicBezTo>
                  <a:lnTo>
                    <a:pt x="11509" y="4970"/>
                  </a:lnTo>
                  <a:cubicBezTo>
                    <a:pt x="11509" y="4970"/>
                    <a:pt x="11342" y="2335"/>
                    <a:pt x="11308" y="1201"/>
                  </a:cubicBezTo>
                  <a:cubicBezTo>
                    <a:pt x="11308" y="1201"/>
                    <a:pt x="10515" y="1231"/>
                    <a:pt x="9335" y="1231"/>
                  </a:cubicBezTo>
                  <a:cubicBezTo>
                    <a:pt x="6621" y="1231"/>
                    <a:pt x="1860" y="1069"/>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4"/>
            <p:cNvSpPr/>
            <p:nvPr/>
          </p:nvSpPr>
          <p:spPr>
            <a:xfrm>
              <a:off x="2371875" y="3048550"/>
              <a:ext cx="542900" cy="140750"/>
            </a:xfrm>
            <a:custGeom>
              <a:avLst/>
              <a:gdLst/>
              <a:ahLst/>
              <a:cxnLst/>
              <a:rect l="l" t="t" r="r" b="b"/>
              <a:pathLst>
                <a:path w="21716" h="5630" extrusionOk="0">
                  <a:moveTo>
                    <a:pt x="11222" y="0"/>
                  </a:moveTo>
                  <a:cubicBezTo>
                    <a:pt x="10621" y="0"/>
                    <a:pt x="10095" y="21"/>
                    <a:pt x="9674" y="30"/>
                  </a:cubicBezTo>
                  <a:cubicBezTo>
                    <a:pt x="7472" y="64"/>
                    <a:pt x="3970" y="464"/>
                    <a:pt x="2002" y="1998"/>
                  </a:cubicBezTo>
                  <a:cubicBezTo>
                    <a:pt x="0" y="3566"/>
                    <a:pt x="1434" y="5501"/>
                    <a:pt x="6004" y="5534"/>
                  </a:cubicBezTo>
                  <a:cubicBezTo>
                    <a:pt x="6925" y="5549"/>
                    <a:pt x="9172" y="5630"/>
                    <a:pt x="11619" y="5630"/>
                  </a:cubicBezTo>
                  <a:cubicBezTo>
                    <a:pt x="14671" y="5630"/>
                    <a:pt x="18033" y="5504"/>
                    <a:pt x="19514" y="4967"/>
                  </a:cubicBezTo>
                  <a:cubicBezTo>
                    <a:pt x="21716" y="4166"/>
                    <a:pt x="20648" y="2599"/>
                    <a:pt x="17246" y="1131"/>
                  </a:cubicBezTo>
                  <a:cubicBezTo>
                    <a:pt x="15051" y="156"/>
                    <a:pt x="12856" y="0"/>
                    <a:pt x="112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4"/>
            <p:cNvSpPr/>
            <p:nvPr/>
          </p:nvSpPr>
          <p:spPr>
            <a:xfrm>
              <a:off x="2306825" y="3269450"/>
              <a:ext cx="564600" cy="857575"/>
            </a:xfrm>
            <a:custGeom>
              <a:avLst/>
              <a:gdLst/>
              <a:ahLst/>
              <a:cxnLst/>
              <a:rect l="l" t="t" r="r" b="b"/>
              <a:pathLst>
                <a:path w="22584" h="34303" extrusionOk="0">
                  <a:moveTo>
                    <a:pt x="17046" y="0"/>
                  </a:moveTo>
                  <a:lnTo>
                    <a:pt x="7706" y="634"/>
                  </a:lnTo>
                  <a:lnTo>
                    <a:pt x="734" y="1101"/>
                  </a:lnTo>
                  <a:cubicBezTo>
                    <a:pt x="734" y="1101"/>
                    <a:pt x="968" y="19648"/>
                    <a:pt x="1635" y="25585"/>
                  </a:cubicBezTo>
                  <a:cubicBezTo>
                    <a:pt x="2269" y="31523"/>
                    <a:pt x="0" y="33391"/>
                    <a:pt x="4403" y="34058"/>
                  </a:cubicBezTo>
                  <a:cubicBezTo>
                    <a:pt x="5652" y="34256"/>
                    <a:pt x="7429" y="34301"/>
                    <a:pt x="9359" y="34301"/>
                  </a:cubicBezTo>
                  <a:cubicBezTo>
                    <a:pt x="10972" y="34301"/>
                    <a:pt x="12691" y="34270"/>
                    <a:pt x="14300" y="34270"/>
                  </a:cubicBezTo>
                  <a:cubicBezTo>
                    <a:pt x="14985" y="34270"/>
                    <a:pt x="15650" y="34275"/>
                    <a:pt x="16279" y="34292"/>
                  </a:cubicBezTo>
                  <a:cubicBezTo>
                    <a:pt x="16525" y="34299"/>
                    <a:pt x="16766" y="34302"/>
                    <a:pt x="17000" y="34302"/>
                  </a:cubicBezTo>
                  <a:cubicBezTo>
                    <a:pt x="18987" y="34302"/>
                    <a:pt x="20508" y="34037"/>
                    <a:pt x="21015" y="33291"/>
                  </a:cubicBezTo>
                  <a:cubicBezTo>
                    <a:pt x="22583" y="31089"/>
                    <a:pt x="21349" y="6205"/>
                    <a:pt x="21682" y="2436"/>
                  </a:cubicBezTo>
                  <a:lnTo>
                    <a:pt x="170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4"/>
            <p:cNvSpPr/>
            <p:nvPr/>
          </p:nvSpPr>
          <p:spPr>
            <a:xfrm>
              <a:off x="2325175" y="3418725"/>
              <a:ext cx="446175" cy="545125"/>
            </a:xfrm>
            <a:custGeom>
              <a:avLst/>
              <a:gdLst/>
              <a:ahLst/>
              <a:cxnLst/>
              <a:rect l="l" t="t" r="r" b="b"/>
              <a:pathLst>
                <a:path w="17847" h="21805" extrusionOk="0">
                  <a:moveTo>
                    <a:pt x="0" y="0"/>
                  </a:moveTo>
                  <a:lnTo>
                    <a:pt x="901" y="19614"/>
                  </a:lnTo>
                  <a:cubicBezTo>
                    <a:pt x="3083" y="21327"/>
                    <a:pt x="6339" y="21804"/>
                    <a:pt x="9345" y="21804"/>
                  </a:cubicBezTo>
                  <a:cubicBezTo>
                    <a:pt x="9970" y="21804"/>
                    <a:pt x="10584" y="21784"/>
                    <a:pt x="11175" y="21749"/>
                  </a:cubicBezTo>
                  <a:cubicBezTo>
                    <a:pt x="13310" y="21549"/>
                    <a:pt x="15478" y="21216"/>
                    <a:pt x="17579" y="20682"/>
                  </a:cubicBezTo>
                  <a:lnTo>
                    <a:pt x="17846" y="668"/>
                  </a:lnTo>
                  <a:lnTo>
                    <a:pt x="17846" y="668"/>
                  </a:lnTo>
                  <a:cubicBezTo>
                    <a:pt x="15468" y="1143"/>
                    <a:pt x="13048" y="1395"/>
                    <a:pt x="10622" y="1395"/>
                  </a:cubicBezTo>
                  <a:cubicBezTo>
                    <a:pt x="9305" y="1395"/>
                    <a:pt x="7986" y="1321"/>
                    <a:pt x="6672" y="1168"/>
                  </a:cubicBezTo>
                  <a:cubicBezTo>
                    <a:pt x="4437" y="968"/>
                    <a:pt x="2202" y="56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4"/>
            <p:cNvSpPr/>
            <p:nvPr/>
          </p:nvSpPr>
          <p:spPr>
            <a:xfrm>
              <a:off x="2322675" y="3567150"/>
              <a:ext cx="338600" cy="144500"/>
            </a:xfrm>
            <a:custGeom>
              <a:avLst/>
              <a:gdLst/>
              <a:ahLst/>
              <a:cxnLst/>
              <a:rect l="l" t="t" r="r" b="b"/>
              <a:pathLst>
                <a:path w="13544" h="5780" extrusionOk="0">
                  <a:moveTo>
                    <a:pt x="167" y="1"/>
                  </a:moveTo>
                  <a:lnTo>
                    <a:pt x="0" y="5138"/>
                  </a:lnTo>
                  <a:cubicBezTo>
                    <a:pt x="0" y="5138"/>
                    <a:pt x="5005" y="5780"/>
                    <a:pt x="8171" y="5780"/>
                  </a:cubicBezTo>
                  <a:cubicBezTo>
                    <a:pt x="8614" y="5780"/>
                    <a:pt x="9021" y="5767"/>
                    <a:pt x="9373" y="5738"/>
                  </a:cubicBezTo>
                  <a:cubicBezTo>
                    <a:pt x="12242" y="5505"/>
                    <a:pt x="13543" y="5505"/>
                    <a:pt x="13543" y="5505"/>
                  </a:cubicBezTo>
                  <a:lnTo>
                    <a:pt x="13543" y="868"/>
                  </a:lnTo>
                  <a:cubicBezTo>
                    <a:pt x="13543" y="868"/>
                    <a:pt x="11504" y="938"/>
                    <a:pt x="9017" y="938"/>
                  </a:cubicBezTo>
                  <a:cubicBezTo>
                    <a:pt x="5286" y="938"/>
                    <a:pt x="547" y="782"/>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4"/>
            <p:cNvSpPr/>
            <p:nvPr/>
          </p:nvSpPr>
          <p:spPr>
            <a:xfrm>
              <a:off x="2330175" y="3740625"/>
              <a:ext cx="286900" cy="130825"/>
            </a:xfrm>
            <a:custGeom>
              <a:avLst/>
              <a:gdLst/>
              <a:ahLst/>
              <a:cxnLst/>
              <a:rect l="l" t="t" r="r" b="b"/>
              <a:pathLst>
                <a:path w="11476" h="5233" extrusionOk="0">
                  <a:moveTo>
                    <a:pt x="0" y="0"/>
                  </a:moveTo>
                  <a:lnTo>
                    <a:pt x="134" y="4170"/>
                  </a:lnTo>
                  <a:cubicBezTo>
                    <a:pt x="134" y="4170"/>
                    <a:pt x="7070" y="5233"/>
                    <a:pt x="9418" y="5233"/>
                  </a:cubicBezTo>
                  <a:cubicBezTo>
                    <a:pt x="9634" y="5233"/>
                    <a:pt x="9811" y="5224"/>
                    <a:pt x="9941" y="5204"/>
                  </a:cubicBezTo>
                  <a:lnTo>
                    <a:pt x="11475" y="4971"/>
                  </a:lnTo>
                  <a:cubicBezTo>
                    <a:pt x="11475" y="4971"/>
                    <a:pt x="11308" y="2335"/>
                    <a:pt x="11275" y="1235"/>
                  </a:cubicBezTo>
                  <a:cubicBezTo>
                    <a:pt x="11275" y="1235"/>
                    <a:pt x="10592" y="1258"/>
                    <a:pt x="9551" y="1258"/>
                  </a:cubicBezTo>
                  <a:cubicBezTo>
                    <a:pt x="6890" y="1258"/>
                    <a:pt x="1894" y="110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4"/>
            <p:cNvSpPr/>
            <p:nvPr/>
          </p:nvSpPr>
          <p:spPr>
            <a:xfrm>
              <a:off x="2255125" y="3007600"/>
              <a:ext cx="648800" cy="367225"/>
            </a:xfrm>
            <a:custGeom>
              <a:avLst/>
              <a:gdLst/>
              <a:ahLst/>
              <a:cxnLst/>
              <a:rect l="l" t="t" r="r" b="b"/>
              <a:pathLst>
                <a:path w="25952" h="14689" extrusionOk="0">
                  <a:moveTo>
                    <a:pt x="13915" y="1"/>
                  </a:moveTo>
                  <a:cubicBezTo>
                    <a:pt x="7683" y="1"/>
                    <a:pt x="656" y="1457"/>
                    <a:pt x="967" y="5671"/>
                  </a:cubicBezTo>
                  <a:cubicBezTo>
                    <a:pt x="967" y="5671"/>
                    <a:pt x="0" y="12676"/>
                    <a:pt x="1968" y="13577"/>
                  </a:cubicBezTo>
                  <a:cubicBezTo>
                    <a:pt x="3136" y="14077"/>
                    <a:pt x="6438" y="14411"/>
                    <a:pt x="11108" y="14611"/>
                  </a:cubicBezTo>
                  <a:cubicBezTo>
                    <a:pt x="12192" y="14663"/>
                    <a:pt x="13358" y="14689"/>
                    <a:pt x="14506" y="14689"/>
                  </a:cubicBezTo>
                  <a:cubicBezTo>
                    <a:pt x="17032" y="14689"/>
                    <a:pt x="19474" y="14563"/>
                    <a:pt x="20782" y="14311"/>
                  </a:cubicBezTo>
                  <a:cubicBezTo>
                    <a:pt x="25418" y="13443"/>
                    <a:pt x="25518" y="13343"/>
                    <a:pt x="25752" y="11142"/>
                  </a:cubicBezTo>
                  <a:cubicBezTo>
                    <a:pt x="25952" y="8940"/>
                    <a:pt x="25785" y="6071"/>
                    <a:pt x="25585" y="5404"/>
                  </a:cubicBezTo>
                  <a:cubicBezTo>
                    <a:pt x="25352" y="4737"/>
                    <a:pt x="23083" y="601"/>
                    <a:pt x="17146" y="134"/>
                  </a:cubicBezTo>
                  <a:cubicBezTo>
                    <a:pt x="16126" y="47"/>
                    <a:pt x="15033" y="1"/>
                    <a:pt x="13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4"/>
            <p:cNvSpPr/>
            <p:nvPr/>
          </p:nvSpPr>
          <p:spPr>
            <a:xfrm>
              <a:off x="3246650" y="1793600"/>
              <a:ext cx="1096650" cy="1100875"/>
            </a:xfrm>
            <a:custGeom>
              <a:avLst/>
              <a:gdLst/>
              <a:ahLst/>
              <a:cxnLst/>
              <a:rect l="l" t="t" r="r" b="b"/>
              <a:pathLst>
                <a:path w="43866" h="44035" extrusionOk="0">
                  <a:moveTo>
                    <a:pt x="11566" y="1"/>
                  </a:moveTo>
                  <a:cubicBezTo>
                    <a:pt x="6375" y="1"/>
                    <a:pt x="966" y="1539"/>
                    <a:pt x="601" y="9666"/>
                  </a:cubicBezTo>
                  <a:cubicBezTo>
                    <a:pt x="1" y="22308"/>
                    <a:pt x="2336" y="35251"/>
                    <a:pt x="2336" y="35251"/>
                  </a:cubicBezTo>
                  <a:cubicBezTo>
                    <a:pt x="2336" y="35251"/>
                    <a:pt x="1202" y="41822"/>
                    <a:pt x="18247" y="42456"/>
                  </a:cubicBezTo>
                  <a:cubicBezTo>
                    <a:pt x="28554" y="42823"/>
                    <a:pt x="33649" y="44035"/>
                    <a:pt x="36343" y="44035"/>
                  </a:cubicBezTo>
                  <a:cubicBezTo>
                    <a:pt x="38061" y="44035"/>
                    <a:pt x="38802" y="43542"/>
                    <a:pt x="39295" y="42022"/>
                  </a:cubicBezTo>
                  <a:cubicBezTo>
                    <a:pt x="43865" y="28046"/>
                    <a:pt x="43565" y="22075"/>
                    <a:pt x="42831" y="12201"/>
                  </a:cubicBezTo>
                  <a:cubicBezTo>
                    <a:pt x="42010" y="1353"/>
                    <a:pt x="27983" y="539"/>
                    <a:pt x="21811" y="539"/>
                  </a:cubicBezTo>
                  <a:cubicBezTo>
                    <a:pt x="20720" y="539"/>
                    <a:pt x="19875" y="564"/>
                    <a:pt x="19391" y="564"/>
                  </a:cubicBezTo>
                  <a:cubicBezTo>
                    <a:pt x="19279" y="564"/>
                    <a:pt x="19186" y="563"/>
                    <a:pt x="19114" y="559"/>
                  </a:cubicBezTo>
                  <a:cubicBezTo>
                    <a:pt x="17268" y="476"/>
                    <a:pt x="14450" y="1"/>
                    <a:pt x="115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4"/>
            <p:cNvSpPr/>
            <p:nvPr/>
          </p:nvSpPr>
          <p:spPr>
            <a:xfrm>
              <a:off x="3246650" y="1793600"/>
              <a:ext cx="1032000" cy="1022125"/>
            </a:xfrm>
            <a:custGeom>
              <a:avLst/>
              <a:gdLst/>
              <a:ahLst/>
              <a:cxnLst/>
              <a:rect l="l" t="t" r="r" b="b"/>
              <a:pathLst>
                <a:path w="41280" h="40885" extrusionOk="0">
                  <a:moveTo>
                    <a:pt x="11566" y="1"/>
                  </a:moveTo>
                  <a:cubicBezTo>
                    <a:pt x="6375" y="1"/>
                    <a:pt x="966" y="1539"/>
                    <a:pt x="601" y="9666"/>
                  </a:cubicBezTo>
                  <a:cubicBezTo>
                    <a:pt x="1" y="22308"/>
                    <a:pt x="2336" y="35251"/>
                    <a:pt x="2336" y="35251"/>
                  </a:cubicBezTo>
                  <a:cubicBezTo>
                    <a:pt x="2336" y="35251"/>
                    <a:pt x="868" y="40855"/>
                    <a:pt x="17947" y="40855"/>
                  </a:cubicBezTo>
                  <a:cubicBezTo>
                    <a:pt x="21863" y="40855"/>
                    <a:pt x="24909" y="40885"/>
                    <a:pt x="27296" y="40885"/>
                  </a:cubicBezTo>
                  <a:cubicBezTo>
                    <a:pt x="35300" y="40885"/>
                    <a:pt x="35897" y="40548"/>
                    <a:pt x="37027" y="37619"/>
                  </a:cubicBezTo>
                  <a:cubicBezTo>
                    <a:pt x="38528" y="33783"/>
                    <a:pt x="40430" y="20307"/>
                    <a:pt x="40863" y="10867"/>
                  </a:cubicBezTo>
                  <a:cubicBezTo>
                    <a:pt x="41280" y="1679"/>
                    <a:pt x="31677" y="327"/>
                    <a:pt x="25044" y="327"/>
                  </a:cubicBezTo>
                  <a:cubicBezTo>
                    <a:pt x="22278" y="327"/>
                    <a:pt x="20028" y="562"/>
                    <a:pt x="19237" y="562"/>
                  </a:cubicBezTo>
                  <a:cubicBezTo>
                    <a:pt x="19191" y="562"/>
                    <a:pt x="19150" y="561"/>
                    <a:pt x="19114" y="559"/>
                  </a:cubicBezTo>
                  <a:cubicBezTo>
                    <a:pt x="17268" y="476"/>
                    <a:pt x="14450" y="1"/>
                    <a:pt x="115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4"/>
            <p:cNvSpPr/>
            <p:nvPr/>
          </p:nvSpPr>
          <p:spPr>
            <a:xfrm>
              <a:off x="3322550" y="1868325"/>
              <a:ext cx="880150" cy="872300"/>
            </a:xfrm>
            <a:custGeom>
              <a:avLst/>
              <a:gdLst/>
              <a:ahLst/>
              <a:cxnLst/>
              <a:rect l="l" t="t" r="r" b="b"/>
              <a:pathLst>
                <a:path w="35206" h="34892" extrusionOk="0">
                  <a:moveTo>
                    <a:pt x="9906" y="1"/>
                  </a:moveTo>
                  <a:cubicBezTo>
                    <a:pt x="5466" y="1"/>
                    <a:pt x="823" y="1314"/>
                    <a:pt x="501" y="8278"/>
                  </a:cubicBezTo>
                  <a:cubicBezTo>
                    <a:pt x="0" y="19052"/>
                    <a:pt x="2002" y="30094"/>
                    <a:pt x="2002" y="30094"/>
                  </a:cubicBezTo>
                  <a:cubicBezTo>
                    <a:pt x="2002" y="30094"/>
                    <a:pt x="734" y="34864"/>
                    <a:pt x="15311" y="34864"/>
                  </a:cubicBezTo>
                  <a:cubicBezTo>
                    <a:pt x="18720" y="34864"/>
                    <a:pt x="21357" y="34891"/>
                    <a:pt x="23414" y="34891"/>
                  </a:cubicBezTo>
                  <a:cubicBezTo>
                    <a:pt x="30132" y="34891"/>
                    <a:pt x="30652" y="34598"/>
                    <a:pt x="31623" y="32095"/>
                  </a:cubicBezTo>
                  <a:cubicBezTo>
                    <a:pt x="32857" y="28859"/>
                    <a:pt x="34525" y="17318"/>
                    <a:pt x="34858" y="9279"/>
                  </a:cubicBezTo>
                  <a:cubicBezTo>
                    <a:pt x="35206" y="1426"/>
                    <a:pt x="26996" y="281"/>
                    <a:pt x="21343" y="281"/>
                  </a:cubicBezTo>
                  <a:cubicBezTo>
                    <a:pt x="19016" y="281"/>
                    <a:pt x="17122" y="475"/>
                    <a:pt x="16436" y="475"/>
                  </a:cubicBezTo>
                  <a:cubicBezTo>
                    <a:pt x="16389" y="475"/>
                    <a:pt x="16347" y="474"/>
                    <a:pt x="16312" y="472"/>
                  </a:cubicBezTo>
                  <a:cubicBezTo>
                    <a:pt x="14746" y="401"/>
                    <a:pt x="12357" y="1"/>
                    <a:pt x="9906" y="1"/>
                  </a:cubicBezTo>
                  <a:close/>
                </a:path>
              </a:pathLst>
            </a:custGeom>
            <a:solidFill>
              <a:srgbClr val="000000"/>
            </a:solidFill>
            <a:ln w="2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4"/>
            <p:cNvSpPr/>
            <p:nvPr/>
          </p:nvSpPr>
          <p:spPr>
            <a:xfrm>
              <a:off x="3372575" y="2100275"/>
              <a:ext cx="821450" cy="520400"/>
            </a:xfrm>
            <a:custGeom>
              <a:avLst/>
              <a:gdLst/>
              <a:ahLst/>
              <a:cxnLst/>
              <a:rect l="l" t="t" r="r" b="b"/>
              <a:pathLst>
                <a:path w="32858" h="20816" extrusionOk="0">
                  <a:moveTo>
                    <a:pt x="32857" y="1"/>
                  </a:moveTo>
                  <a:lnTo>
                    <a:pt x="1" y="20816"/>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4"/>
            <p:cNvSpPr/>
            <p:nvPr/>
          </p:nvSpPr>
          <p:spPr>
            <a:xfrm>
              <a:off x="3322550" y="1868325"/>
              <a:ext cx="880150" cy="752350"/>
            </a:xfrm>
            <a:custGeom>
              <a:avLst/>
              <a:gdLst/>
              <a:ahLst/>
              <a:cxnLst/>
              <a:rect l="l" t="t" r="r" b="b"/>
              <a:pathLst>
                <a:path w="35206" h="30094" extrusionOk="0">
                  <a:moveTo>
                    <a:pt x="9906" y="1"/>
                  </a:moveTo>
                  <a:cubicBezTo>
                    <a:pt x="5466" y="1"/>
                    <a:pt x="823" y="1314"/>
                    <a:pt x="501" y="8278"/>
                  </a:cubicBezTo>
                  <a:cubicBezTo>
                    <a:pt x="0" y="19052"/>
                    <a:pt x="2002" y="30094"/>
                    <a:pt x="2002" y="30094"/>
                  </a:cubicBezTo>
                  <a:lnTo>
                    <a:pt x="34858" y="9279"/>
                  </a:lnTo>
                  <a:cubicBezTo>
                    <a:pt x="35206" y="1426"/>
                    <a:pt x="26996" y="281"/>
                    <a:pt x="21343" y="281"/>
                  </a:cubicBezTo>
                  <a:cubicBezTo>
                    <a:pt x="19016" y="281"/>
                    <a:pt x="17122" y="475"/>
                    <a:pt x="16436" y="475"/>
                  </a:cubicBezTo>
                  <a:cubicBezTo>
                    <a:pt x="16389" y="475"/>
                    <a:pt x="16347" y="474"/>
                    <a:pt x="16312" y="472"/>
                  </a:cubicBezTo>
                  <a:cubicBezTo>
                    <a:pt x="14746" y="401"/>
                    <a:pt x="12357" y="1"/>
                    <a:pt x="99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4"/>
            <p:cNvSpPr/>
            <p:nvPr/>
          </p:nvSpPr>
          <p:spPr>
            <a:xfrm>
              <a:off x="3322550" y="1805075"/>
              <a:ext cx="883975" cy="815600"/>
            </a:xfrm>
            <a:custGeom>
              <a:avLst/>
              <a:gdLst/>
              <a:ahLst/>
              <a:cxnLst/>
              <a:rect l="l" t="t" r="r" b="b"/>
              <a:pathLst>
                <a:path w="35359" h="32624" fill="none" extrusionOk="0">
                  <a:moveTo>
                    <a:pt x="2002" y="32624"/>
                  </a:moveTo>
                  <a:cubicBezTo>
                    <a:pt x="2002" y="32624"/>
                    <a:pt x="0" y="21582"/>
                    <a:pt x="501" y="10808"/>
                  </a:cubicBezTo>
                  <a:cubicBezTo>
                    <a:pt x="1001" y="0"/>
                    <a:pt x="11909" y="2802"/>
                    <a:pt x="16312" y="3002"/>
                  </a:cubicBezTo>
                  <a:cubicBezTo>
                    <a:pt x="18113" y="3102"/>
                    <a:pt x="35359" y="501"/>
                    <a:pt x="34858" y="11809"/>
                  </a:cubicBezTo>
                </a:path>
              </a:pathLst>
            </a:custGeom>
            <a:noFill/>
            <a:ln w="208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4"/>
            <p:cNvSpPr/>
            <p:nvPr/>
          </p:nvSpPr>
          <p:spPr>
            <a:xfrm>
              <a:off x="3410100" y="1956000"/>
              <a:ext cx="81750" cy="130950"/>
            </a:xfrm>
            <a:custGeom>
              <a:avLst/>
              <a:gdLst/>
              <a:ahLst/>
              <a:cxnLst/>
              <a:rect l="l" t="t" r="r" b="b"/>
              <a:pathLst>
                <a:path w="3270" h="5238" extrusionOk="0">
                  <a:moveTo>
                    <a:pt x="1502" y="1"/>
                  </a:moveTo>
                  <a:cubicBezTo>
                    <a:pt x="1302" y="1"/>
                    <a:pt x="1068" y="34"/>
                    <a:pt x="835" y="101"/>
                  </a:cubicBezTo>
                  <a:cubicBezTo>
                    <a:pt x="568" y="134"/>
                    <a:pt x="301" y="234"/>
                    <a:pt x="34" y="334"/>
                  </a:cubicBezTo>
                  <a:lnTo>
                    <a:pt x="34" y="1035"/>
                  </a:lnTo>
                  <a:cubicBezTo>
                    <a:pt x="301" y="902"/>
                    <a:pt x="568" y="768"/>
                    <a:pt x="801" y="701"/>
                  </a:cubicBezTo>
                  <a:cubicBezTo>
                    <a:pt x="1068" y="635"/>
                    <a:pt x="1268" y="601"/>
                    <a:pt x="1502" y="601"/>
                  </a:cubicBezTo>
                  <a:cubicBezTo>
                    <a:pt x="1802" y="601"/>
                    <a:pt x="2069" y="668"/>
                    <a:pt x="2236" y="835"/>
                  </a:cubicBezTo>
                  <a:cubicBezTo>
                    <a:pt x="2436" y="1002"/>
                    <a:pt x="2536" y="1235"/>
                    <a:pt x="2536" y="1502"/>
                  </a:cubicBezTo>
                  <a:cubicBezTo>
                    <a:pt x="2536" y="1669"/>
                    <a:pt x="2503" y="1869"/>
                    <a:pt x="2402" y="2036"/>
                  </a:cubicBezTo>
                  <a:cubicBezTo>
                    <a:pt x="2302" y="2202"/>
                    <a:pt x="2169" y="2403"/>
                    <a:pt x="1935" y="2669"/>
                  </a:cubicBezTo>
                  <a:cubicBezTo>
                    <a:pt x="1835" y="2803"/>
                    <a:pt x="1535" y="3103"/>
                    <a:pt x="1068" y="3570"/>
                  </a:cubicBezTo>
                  <a:cubicBezTo>
                    <a:pt x="635" y="4004"/>
                    <a:pt x="268" y="4371"/>
                    <a:pt x="1" y="4638"/>
                  </a:cubicBezTo>
                  <a:lnTo>
                    <a:pt x="1" y="5238"/>
                  </a:lnTo>
                  <a:lnTo>
                    <a:pt x="3270" y="5238"/>
                  </a:lnTo>
                  <a:lnTo>
                    <a:pt x="3270" y="4638"/>
                  </a:lnTo>
                  <a:lnTo>
                    <a:pt x="835" y="4638"/>
                  </a:lnTo>
                  <a:cubicBezTo>
                    <a:pt x="1402" y="4070"/>
                    <a:pt x="1835" y="3637"/>
                    <a:pt x="2136" y="3303"/>
                  </a:cubicBezTo>
                  <a:cubicBezTo>
                    <a:pt x="2436" y="3003"/>
                    <a:pt x="2636" y="2803"/>
                    <a:pt x="2703" y="2736"/>
                  </a:cubicBezTo>
                  <a:cubicBezTo>
                    <a:pt x="2903" y="2469"/>
                    <a:pt x="3036" y="2269"/>
                    <a:pt x="3103" y="2069"/>
                  </a:cubicBezTo>
                  <a:cubicBezTo>
                    <a:pt x="3203" y="1869"/>
                    <a:pt x="3236" y="1669"/>
                    <a:pt x="3236" y="1469"/>
                  </a:cubicBezTo>
                  <a:cubicBezTo>
                    <a:pt x="3236" y="1035"/>
                    <a:pt x="3070" y="668"/>
                    <a:pt x="2769" y="401"/>
                  </a:cubicBezTo>
                  <a:cubicBezTo>
                    <a:pt x="2436" y="134"/>
                    <a:pt x="2036" y="1"/>
                    <a:pt x="15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4"/>
            <p:cNvSpPr/>
            <p:nvPr/>
          </p:nvSpPr>
          <p:spPr>
            <a:xfrm>
              <a:off x="3517675" y="1958500"/>
              <a:ext cx="94275" cy="128450"/>
            </a:xfrm>
            <a:custGeom>
              <a:avLst/>
              <a:gdLst/>
              <a:ahLst/>
              <a:cxnLst/>
              <a:rect l="l" t="t" r="r" b="b"/>
              <a:pathLst>
                <a:path w="3771" h="5138" extrusionOk="0">
                  <a:moveTo>
                    <a:pt x="2336" y="601"/>
                  </a:moveTo>
                  <a:lnTo>
                    <a:pt x="2336" y="3337"/>
                  </a:lnTo>
                  <a:lnTo>
                    <a:pt x="568" y="3337"/>
                  </a:lnTo>
                  <a:lnTo>
                    <a:pt x="2336" y="601"/>
                  </a:lnTo>
                  <a:close/>
                  <a:moveTo>
                    <a:pt x="2169" y="1"/>
                  </a:moveTo>
                  <a:lnTo>
                    <a:pt x="1" y="3270"/>
                  </a:lnTo>
                  <a:lnTo>
                    <a:pt x="1" y="3937"/>
                  </a:lnTo>
                  <a:lnTo>
                    <a:pt x="2336" y="3937"/>
                  </a:lnTo>
                  <a:lnTo>
                    <a:pt x="2336" y="5138"/>
                  </a:lnTo>
                  <a:lnTo>
                    <a:pt x="3036" y="5138"/>
                  </a:lnTo>
                  <a:lnTo>
                    <a:pt x="3036" y="3937"/>
                  </a:lnTo>
                  <a:lnTo>
                    <a:pt x="3770" y="3937"/>
                  </a:lnTo>
                  <a:lnTo>
                    <a:pt x="3770" y="3337"/>
                  </a:lnTo>
                  <a:lnTo>
                    <a:pt x="3036" y="3337"/>
                  </a:lnTo>
                  <a:lnTo>
                    <a:pt x="30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4"/>
            <p:cNvSpPr/>
            <p:nvPr/>
          </p:nvSpPr>
          <p:spPr>
            <a:xfrm>
              <a:off x="3769525" y="1958500"/>
              <a:ext cx="76750" cy="128450"/>
            </a:xfrm>
            <a:custGeom>
              <a:avLst/>
              <a:gdLst/>
              <a:ahLst/>
              <a:cxnLst/>
              <a:rect l="l" t="t" r="r" b="b"/>
              <a:pathLst>
                <a:path w="3070" h="5138" extrusionOk="0">
                  <a:moveTo>
                    <a:pt x="1235" y="1"/>
                  </a:moveTo>
                  <a:lnTo>
                    <a:pt x="1" y="234"/>
                  </a:lnTo>
                  <a:lnTo>
                    <a:pt x="1" y="868"/>
                  </a:lnTo>
                  <a:lnTo>
                    <a:pt x="1235" y="635"/>
                  </a:lnTo>
                  <a:lnTo>
                    <a:pt x="1235" y="4538"/>
                  </a:lnTo>
                  <a:lnTo>
                    <a:pt x="101" y="4538"/>
                  </a:lnTo>
                  <a:lnTo>
                    <a:pt x="101" y="5138"/>
                  </a:lnTo>
                  <a:lnTo>
                    <a:pt x="3070" y="5138"/>
                  </a:lnTo>
                  <a:lnTo>
                    <a:pt x="3070" y="4538"/>
                  </a:lnTo>
                  <a:lnTo>
                    <a:pt x="1902" y="4538"/>
                  </a:lnTo>
                  <a:lnTo>
                    <a:pt x="19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4"/>
            <p:cNvSpPr/>
            <p:nvPr/>
          </p:nvSpPr>
          <p:spPr>
            <a:xfrm>
              <a:off x="3875450" y="1956000"/>
              <a:ext cx="85075" cy="133475"/>
            </a:xfrm>
            <a:custGeom>
              <a:avLst/>
              <a:gdLst/>
              <a:ahLst/>
              <a:cxnLst/>
              <a:rect l="l" t="t" r="r" b="b"/>
              <a:pathLst>
                <a:path w="3403" h="5339" extrusionOk="0">
                  <a:moveTo>
                    <a:pt x="1568" y="1"/>
                  </a:moveTo>
                  <a:cubicBezTo>
                    <a:pt x="1368" y="1"/>
                    <a:pt x="1134" y="34"/>
                    <a:pt x="901" y="68"/>
                  </a:cubicBezTo>
                  <a:cubicBezTo>
                    <a:pt x="667" y="101"/>
                    <a:pt x="434" y="134"/>
                    <a:pt x="167" y="234"/>
                  </a:cubicBezTo>
                  <a:lnTo>
                    <a:pt x="167" y="835"/>
                  </a:lnTo>
                  <a:cubicBezTo>
                    <a:pt x="434" y="768"/>
                    <a:pt x="667" y="701"/>
                    <a:pt x="867" y="635"/>
                  </a:cubicBezTo>
                  <a:cubicBezTo>
                    <a:pt x="1101" y="601"/>
                    <a:pt x="1301" y="601"/>
                    <a:pt x="1501" y="601"/>
                  </a:cubicBezTo>
                  <a:cubicBezTo>
                    <a:pt x="1835" y="601"/>
                    <a:pt x="2102" y="668"/>
                    <a:pt x="2302" y="801"/>
                  </a:cubicBezTo>
                  <a:cubicBezTo>
                    <a:pt x="2468" y="935"/>
                    <a:pt x="2569" y="1135"/>
                    <a:pt x="2569" y="1402"/>
                  </a:cubicBezTo>
                  <a:cubicBezTo>
                    <a:pt x="2569" y="1669"/>
                    <a:pt x="2502" y="1869"/>
                    <a:pt x="2302" y="2002"/>
                  </a:cubicBezTo>
                  <a:cubicBezTo>
                    <a:pt x="2135" y="2136"/>
                    <a:pt x="1868" y="2202"/>
                    <a:pt x="1534" y="2202"/>
                  </a:cubicBezTo>
                  <a:lnTo>
                    <a:pt x="901" y="2202"/>
                  </a:lnTo>
                  <a:lnTo>
                    <a:pt x="901" y="2770"/>
                  </a:lnTo>
                  <a:lnTo>
                    <a:pt x="1501" y="2770"/>
                  </a:lnTo>
                  <a:cubicBezTo>
                    <a:pt x="1868" y="2770"/>
                    <a:pt x="2168" y="2870"/>
                    <a:pt x="2368" y="3036"/>
                  </a:cubicBezTo>
                  <a:cubicBezTo>
                    <a:pt x="2602" y="3203"/>
                    <a:pt x="2702" y="3437"/>
                    <a:pt x="2702" y="3737"/>
                  </a:cubicBezTo>
                  <a:cubicBezTo>
                    <a:pt x="2702" y="4070"/>
                    <a:pt x="2569" y="4337"/>
                    <a:pt x="2368" y="4504"/>
                  </a:cubicBezTo>
                  <a:cubicBezTo>
                    <a:pt x="2135" y="4671"/>
                    <a:pt x="1801" y="4738"/>
                    <a:pt x="1368" y="4738"/>
                  </a:cubicBezTo>
                  <a:cubicBezTo>
                    <a:pt x="1101" y="4738"/>
                    <a:pt x="867" y="4738"/>
                    <a:pt x="634" y="4671"/>
                  </a:cubicBezTo>
                  <a:cubicBezTo>
                    <a:pt x="400" y="4604"/>
                    <a:pt x="200" y="4537"/>
                    <a:pt x="0" y="4404"/>
                  </a:cubicBezTo>
                  <a:lnTo>
                    <a:pt x="0" y="5071"/>
                  </a:lnTo>
                  <a:cubicBezTo>
                    <a:pt x="234" y="5171"/>
                    <a:pt x="500" y="5238"/>
                    <a:pt x="701" y="5271"/>
                  </a:cubicBezTo>
                  <a:cubicBezTo>
                    <a:pt x="934" y="5305"/>
                    <a:pt x="1168" y="5338"/>
                    <a:pt x="1368" y="5338"/>
                  </a:cubicBezTo>
                  <a:cubicBezTo>
                    <a:pt x="2035" y="5338"/>
                    <a:pt x="2535" y="5205"/>
                    <a:pt x="2869" y="4904"/>
                  </a:cubicBezTo>
                  <a:cubicBezTo>
                    <a:pt x="3202" y="4638"/>
                    <a:pt x="3402" y="4237"/>
                    <a:pt x="3402" y="3737"/>
                  </a:cubicBezTo>
                  <a:cubicBezTo>
                    <a:pt x="3402" y="3403"/>
                    <a:pt x="3302" y="3136"/>
                    <a:pt x="3102" y="2903"/>
                  </a:cubicBezTo>
                  <a:cubicBezTo>
                    <a:pt x="2935" y="2669"/>
                    <a:pt x="2669" y="2536"/>
                    <a:pt x="2335" y="2469"/>
                  </a:cubicBezTo>
                  <a:cubicBezTo>
                    <a:pt x="2635" y="2403"/>
                    <a:pt x="2869" y="2269"/>
                    <a:pt x="3036" y="2069"/>
                  </a:cubicBezTo>
                  <a:cubicBezTo>
                    <a:pt x="3202" y="1869"/>
                    <a:pt x="3269" y="1635"/>
                    <a:pt x="3269" y="1335"/>
                  </a:cubicBezTo>
                  <a:cubicBezTo>
                    <a:pt x="3269" y="935"/>
                    <a:pt x="3102" y="601"/>
                    <a:pt x="2802" y="368"/>
                  </a:cubicBezTo>
                  <a:cubicBezTo>
                    <a:pt x="2502" y="134"/>
                    <a:pt x="2068" y="1"/>
                    <a:pt x="15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4"/>
            <p:cNvSpPr/>
            <p:nvPr/>
          </p:nvSpPr>
          <p:spPr>
            <a:xfrm>
              <a:off x="3993025" y="2065250"/>
              <a:ext cx="18375" cy="21700"/>
            </a:xfrm>
            <a:custGeom>
              <a:avLst/>
              <a:gdLst/>
              <a:ahLst/>
              <a:cxnLst/>
              <a:rect l="l" t="t" r="r" b="b"/>
              <a:pathLst>
                <a:path w="735" h="868" extrusionOk="0">
                  <a:moveTo>
                    <a:pt x="0" y="1"/>
                  </a:moveTo>
                  <a:lnTo>
                    <a:pt x="0" y="868"/>
                  </a:lnTo>
                  <a:lnTo>
                    <a:pt x="734" y="868"/>
                  </a:lnTo>
                  <a:lnTo>
                    <a:pt x="7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4"/>
            <p:cNvSpPr/>
            <p:nvPr/>
          </p:nvSpPr>
          <p:spPr>
            <a:xfrm>
              <a:off x="4042225" y="1956000"/>
              <a:ext cx="88425" cy="133475"/>
            </a:xfrm>
            <a:custGeom>
              <a:avLst/>
              <a:gdLst/>
              <a:ahLst/>
              <a:cxnLst/>
              <a:rect l="l" t="t" r="r" b="b"/>
              <a:pathLst>
                <a:path w="3537" h="5339" extrusionOk="0">
                  <a:moveTo>
                    <a:pt x="1768" y="568"/>
                  </a:moveTo>
                  <a:cubicBezTo>
                    <a:pt x="2135" y="568"/>
                    <a:pt x="2402" y="735"/>
                    <a:pt x="2569" y="1068"/>
                  </a:cubicBezTo>
                  <a:cubicBezTo>
                    <a:pt x="2769" y="1435"/>
                    <a:pt x="2869" y="1969"/>
                    <a:pt x="2869" y="2669"/>
                  </a:cubicBezTo>
                  <a:cubicBezTo>
                    <a:pt x="2869" y="3370"/>
                    <a:pt x="2769" y="3904"/>
                    <a:pt x="2569" y="4271"/>
                  </a:cubicBezTo>
                  <a:cubicBezTo>
                    <a:pt x="2402" y="4604"/>
                    <a:pt x="2135" y="4771"/>
                    <a:pt x="1768" y="4771"/>
                  </a:cubicBezTo>
                  <a:cubicBezTo>
                    <a:pt x="1401" y="4771"/>
                    <a:pt x="1135" y="4604"/>
                    <a:pt x="968" y="4271"/>
                  </a:cubicBezTo>
                  <a:cubicBezTo>
                    <a:pt x="768" y="3904"/>
                    <a:pt x="701" y="3370"/>
                    <a:pt x="701" y="2669"/>
                  </a:cubicBezTo>
                  <a:cubicBezTo>
                    <a:pt x="701" y="1969"/>
                    <a:pt x="768" y="1435"/>
                    <a:pt x="968" y="1068"/>
                  </a:cubicBezTo>
                  <a:cubicBezTo>
                    <a:pt x="1135" y="735"/>
                    <a:pt x="1401" y="568"/>
                    <a:pt x="1768" y="568"/>
                  </a:cubicBezTo>
                  <a:close/>
                  <a:moveTo>
                    <a:pt x="1768" y="1"/>
                  </a:moveTo>
                  <a:cubicBezTo>
                    <a:pt x="1201" y="1"/>
                    <a:pt x="768" y="234"/>
                    <a:pt x="434" y="701"/>
                  </a:cubicBezTo>
                  <a:cubicBezTo>
                    <a:pt x="134" y="1135"/>
                    <a:pt x="0" y="1802"/>
                    <a:pt x="0" y="2669"/>
                  </a:cubicBezTo>
                  <a:cubicBezTo>
                    <a:pt x="0" y="3537"/>
                    <a:pt x="134" y="4204"/>
                    <a:pt x="434" y="4671"/>
                  </a:cubicBezTo>
                  <a:cubicBezTo>
                    <a:pt x="768" y="5105"/>
                    <a:pt x="1201" y="5338"/>
                    <a:pt x="1768" y="5338"/>
                  </a:cubicBezTo>
                  <a:cubicBezTo>
                    <a:pt x="2335" y="5338"/>
                    <a:pt x="2802" y="5105"/>
                    <a:pt x="3103" y="4671"/>
                  </a:cubicBezTo>
                  <a:cubicBezTo>
                    <a:pt x="3403" y="4204"/>
                    <a:pt x="3536" y="3537"/>
                    <a:pt x="3536" y="2669"/>
                  </a:cubicBezTo>
                  <a:cubicBezTo>
                    <a:pt x="3536" y="1802"/>
                    <a:pt x="3403" y="1135"/>
                    <a:pt x="3103" y="701"/>
                  </a:cubicBezTo>
                  <a:cubicBezTo>
                    <a:pt x="2802" y="234"/>
                    <a:pt x="2335" y="1"/>
                    <a:pt x="17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4"/>
            <p:cNvSpPr/>
            <p:nvPr/>
          </p:nvSpPr>
          <p:spPr>
            <a:xfrm>
              <a:off x="3429275" y="2304600"/>
              <a:ext cx="216025" cy="326925"/>
            </a:xfrm>
            <a:custGeom>
              <a:avLst/>
              <a:gdLst/>
              <a:ahLst/>
              <a:cxnLst/>
              <a:rect l="l" t="t" r="r" b="b"/>
              <a:pathLst>
                <a:path w="8641" h="13077" extrusionOk="0">
                  <a:moveTo>
                    <a:pt x="4304" y="1334"/>
                  </a:moveTo>
                  <a:cubicBezTo>
                    <a:pt x="5038" y="1334"/>
                    <a:pt x="5605" y="1535"/>
                    <a:pt x="6039" y="1902"/>
                  </a:cubicBezTo>
                  <a:cubicBezTo>
                    <a:pt x="6439" y="2268"/>
                    <a:pt x="6639" y="2769"/>
                    <a:pt x="6639" y="3436"/>
                  </a:cubicBezTo>
                  <a:cubicBezTo>
                    <a:pt x="6639" y="4070"/>
                    <a:pt x="6439" y="4570"/>
                    <a:pt x="6039" y="4937"/>
                  </a:cubicBezTo>
                  <a:cubicBezTo>
                    <a:pt x="5605" y="5304"/>
                    <a:pt x="5038" y="5504"/>
                    <a:pt x="4304" y="5504"/>
                  </a:cubicBezTo>
                  <a:cubicBezTo>
                    <a:pt x="3570" y="5504"/>
                    <a:pt x="3003" y="5304"/>
                    <a:pt x="2603" y="4937"/>
                  </a:cubicBezTo>
                  <a:cubicBezTo>
                    <a:pt x="2169" y="4570"/>
                    <a:pt x="1969" y="4070"/>
                    <a:pt x="1969" y="3436"/>
                  </a:cubicBezTo>
                  <a:cubicBezTo>
                    <a:pt x="1969" y="2769"/>
                    <a:pt x="2169" y="2268"/>
                    <a:pt x="2603" y="1902"/>
                  </a:cubicBezTo>
                  <a:cubicBezTo>
                    <a:pt x="3003" y="1535"/>
                    <a:pt x="3570" y="1334"/>
                    <a:pt x="4304" y="1334"/>
                  </a:cubicBezTo>
                  <a:close/>
                  <a:moveTo>
                    <a:pt x="4304" y="6838"/>
                  </a:moveTo>
                  <a:cubicBezTo>
                    <a:pt x="5138" y="6838"/>
                    <a:pt x="5772" y="7072"/>
                    <a:pt x="6239" y="7506"/>
                  </a:cubicBezTo>
                  <a:cubicBezTo>
                    <a:pt x="6706" y="7939"/>
                    <a:pt x="6939" y="8506"/>
                    <a:pt x="6939" y="9273"/>
                  </a:cubicBezTo>
                  <a:cubicBezTo>
                    <a:pt x="6939" y="10041"/>
                    <a:pt x="6706" y="10641"/>
                    <a:pt x="6239" y="11075"/>
                  </a:cubicBezTo>
                  <a:cubicBezTo>
                    <a:pt x="5772" y="11508"/>
                    <a:pt x="5105" y="11709"/>
                    <a:pt x="4304" y="11709"/>
                  </a:cubicBezTo>
                  <a:cubicBezTo>
                    <a:pt x="3503" y="11709"/>
                    <a:pt x="2870" y="11508"/>
                    <a:pt x="2403" y="11075"/>
                  </a:cubicBezTo>
                  <a:cubicBezTo>
                    <a:pt x="1936" y="10641"/>
                    <a:pt x="1702" y="10041"/>
                    <a:pt x="1702" y="9273"/>
                  </a:cubicBezTo>
                  <a:cubicBezTo>
                    <a:pt x="1702" y="8506"/>
                    <a:pt x="1936" y="7939"/>
                    <a:pt x="2403" y="7506"/>
                  </a:cubicBezTo>
                  <a:cubicBezTo>
                    <a:pt x="2870" y="7072"/>
                    <a:pt x="3503" y="6838"/>
                    <a:pt x="4304" y="6838"/>
                  </a:cubicBezTo>
                  <a:close/>
                  <a:moveTo>
                    <a:pt x="4304" y="0"/>
                  </a:moveTo>
                  <a:cubicBezTo>
                    <a:pt x="3070" y="0"/>
                    <a:pt x="2069" y="300"/>
                    <a:pt x="1369" y="867"/>
                  </a:cubicBezTo>
                  <a:cubicBezTo>
                    <a:pt x="635" y="1468"/>
                    <a:pt x="301" y="2268"/>
                    <a:pt x="301" y="3269"/>
                  </a:cubicBezTo>
                  <a:cubicBezTo>
                    <a:pt x="301" y="3970"/>
                    <a:pt x="501" y="4603"/>
                    <a:pt x="902" y="5104"/>
                  </a:cubicBezTo>
                  <a:cubicBezTo>
                    <a:pt x="1302" y="5604"/>
                    <a:pt x="1869" y="5938"/>
                    <a:pt x="2603" y="6105"/>
                  </a:cubicBezTo>
                  <a:cubicBezTo>
                    <a:pt x="1769" y="6305"/>
                    <a:pt x="1135" y="6672"/>
                    <a:pt x="668" y="7239"/>
                  </a:cubicBezTo>
                  <a:cubicBezTo>
                    <a:pt x="234" y="7806"/>
                    <a:pt x="1" y="8473"/>
                    <a:pt x="1" y="9273"/>
                  </a:cubicBezTo>
                  <a:cubicBezTo>
                    <a:pt x="1" y="10508"/>
                    <a:pt x="368" y="11442"/>
                    <a:pt x="1102" y="12075"/>
                  </a:cubicBezTo>
                  <a:cubicBezTo>
                    <a:pt x="1836" y="12743"/>
                    <a:pt x="2936" y="13076"/>
                    <a:pt x="4304" y="13076"/>
                  </a:cubicBezTo>
                  <a:cubicBezTo>
                    <a:pt x="5705" y="13076"/>
                    <a:pt x="6772" y="12743"/>
                    <a:pt x="7506" y="12075"/>
                  </a:cubicBezTo>
                  <a:cubicBezTo>
                    <a:pt x="8274" y="11442"/>
                    <a:pt x="8640" y="10508"/>
                    <a:pt x="8640" y="9273"/>
                  </a:cubicBezTo>
                  <a:cubicBezTo>
                    <a:pt x="8640" y="8473"/>
                    <a:pt x="8407" y="7806"/>
                    <a:pt x="7940" y="7239"/>
                  </a:cubicBezTo>
                  <a:cubicBezTo>
                    <a:pt x="7473" y="6672"/>
                    <a:pt x="6839" y="6305"/>
                    <a:pt x="6039" y="6105"/>
                  </a:cubicBezTo>
                  <a:cubicBezTo>
                    <a:pt x="6739" y="5938"/>
                    <a:pt x="7306" y="5604"/>
                    <a:pt x="7706" y="5104"/>
                  </a:cubicBezTo>
                  <a:cubicBezTo>
                    <a:pt x="8140" y="4603"/>
                    <a:pt x="8340" y="3970"/>
                    <a:pt x="8340" y="3269"/>
                  </a:cubicBezTo>
                  <a:cubicBezTo>
                    <a:pt x="8340" y="2268"/>
                    <a:pt x="7973" y="1468"/>
                    <a:pt x="7273" y="867"/>
                  </a:cubicBezTo>
                  <a:cubicBezTo>
                    <a:pt x="6539" y="300"/>
                    <a:pt x="5572" y="0"/>
                    <a:pt x="4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4"/>
            <p:cNvSpPr/>
            <p:nvPr/>
          </p:nvSpPr>
          <p:spPr>
            <a:xfrm>
              <a:off x="3721150" y="2571450"/>
              <a:ext cx="44225" cy="54225"/>
            </a:xfrm>
            <a:custGeom>
              <a:avLst/>
              <a:gdLst/>
              <a:ahLst/>
              <a:cxnLst/>
              <a:rect l="l" t="t" r="r" b="b"/>
              <a:pathLst>
                <a:path w="1769" h="2169" extrusionOk="0">
                  <a:moveTo>
                    <a:pt x="1" y="0"/>
                  </a:moveTo>
                  <a:lnTo>
                    <a:pt x="1" y="2169"/>
                  </a:lnTo>
                  <a:lnTo>
                    <a:pt x="1769" y="2169"/>
                  </a:lnTo>
                  <a:lnTo>
                    <a:pt x="1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4"/>
            <p:cNvSpPr/>
            <p:nvPr/>
          </p:nvSpPr>
          <p:spPr>
            <a:xfrm>
              <a:off x="3845425" y="2310425"/>
              <a:ext cx="203500" cy="321100"/>
            </a:xfrm>
            <a:custGeom>
              <a:avLst/>
              <a:gdLst/>
              <a:ahLst/>
              <a:cxnLst/>
              <a:rect l="l" t="t" r="r" b="b"/>
              <a:pathLst>
                <a:path w="8140" h="12844" extrusionOk="0">
                  <a:moveTo>
                    <a:pt x="534" y="1"/>
                  </a:moveTo>
                  <a:lnTo>
                    <a:pt x="534" y="6339"/>
                  </a:lnTo>
                  <a:cubicBezTo>
                    <a:pt x="1001" y="6105"/>
                    <a:pt x="1468" y="5938"/>
                    <a:pt x="1902" y="5838"/>
                  </a:cubicBezTo>
                  <a:cubicBezTo>
                    <a:pt x="2369" y="5738"/>
                    <a:pt x="2836" y="5705"/>
                    <a:pt x="3269" y="5705"/>
                  </a:cubicBezTo>
                  <a:cubicBezTo>
                    <a:pt x="4237" y="5705"/>
                    <a:pt x="5037" y="5938"/>
                    <a:pt x="5604" y="6472"/>
                  </a:cubicBezTo>
                  <a:cubicBezTo>
                    <a:pt x="6171" y="6972"/>
                    <a:pt x="6438" y="7673"/>
                    <a:pt x="6438" y="8540"/>
                  </a:cubicBezTo>
                  <a:cubicBezTo>
                    <a:pt x="6438" y="9441"/>
                    <a:pt x="6171" y="10108"/>
                    <a:pt x="5604" y="10642"/>
                  </a:cubicBezTo>
                  <a:cubicBezTo>
                    <a:pt x="5037" y="11142"/>
                    <a:pt x="4237" y="11409"/>
                    <a:pt x="3269" y="11409"/>
                  </a:cubicBezTo>
                  <a:cubicBezTo>
                    <a:pt x="2669" y="11409"/>
                    <a:pt x="2102" y="11342"/>
                    <a:pt x="1568" y="11209"/>
                  </a:cubicBezTo>
                  <a:cubicBezTo>
                    <a:pt x="1034" y="11075"/>
                    <a:pt x="501" y="10875"/>
                    <a:pt x="0" y="10575"/>
                  </a:cubicBezTo>
                  <a:lnTo>
                    <a:pt x="0" y="12309"/>
                  </a:lnTo>
                  <a:cubicBezTo>
                    <a:pt x="567" y="12476"/>
                    <a:pt x="1134" y="12610"/>
                    <a:pt x="1701" y="12710"/>
                  </a:cubicBezTo>
                  <a:cubicBezTo>
                    <a:pt x="2235" y="12776"/>
                    <a:pt x="2769" y="12843"/>
                    <a:pt x="3303" y="12843"/>
                  </a:cubicBezTo>
                  <a:cubicBezTo>
                    <a:pt x="4837" y="12843"/>
                    <a:pt x="6038" y="12476"/>
                    <a:pt x="6872" y="11709"/>
                  </a:cubicBezTo>
                  <a:cubicBezTo>
                    <a:pt x="7739" y="10975"/>
                    <a:pt x="8139" y="9908"/>
                    <a:pt x="8139" y="8540"/>
                  </a:cubicBezTo>
                  <a:cubicBezTo>
                    <a:pt x="8139" y="7239"/>
                    <a:pt x="7739" y="6205"/>
                    <a:pt x="6905" y="5405"/>
                  </a:cubicBezTo>
                  <a:cubicBezTo>
                    <a:pt x="6105" y="4637"/>
                    <a:pt x="4970" y="4270"/>
                    <a:pt x="3569" y="4270"/>
                  </a:cubicBezTo>
                  <a:cubicBezTo>
                    <a:pt x="3336" y="4270"/>
                    <a:pt x="3069" y="4270"/>
                    <a:pt x="2836" y="4337"/>
                  </a:cubicBezTo>
                  <a:cubicBezTo>
                    <a:pt x="2569" y="4370"/>
                    <a:pt x="2335" y="4437"/>
                    <a:pt x="2102" y="4504"/>
                  </a:cubicBezTo>
                  <a:lnTo>
                    <a:pt x="2102" y="1435"/>
                  </a:lnTo>
                  <a:lnTo>
                    <a:pt x="7205" y="1435"/>
                  </a:lnTo>
                  <a:lnTo>
                    <a:pt x="72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4"/>
            <p:cNvSpPr/>
            <p:nvPr/>
          </p:nvSpPr>
          <p:spPr>
            <a:xfrm>
              <a:off x="3408450" y="2304600"/>
              <a:ext cx="216000" cy="326925"/>
            </a:xfrm>
            <a:custGeom>
              <a:avLst/>
              <a:gdLst/>
              <a:ahLst/>
              <a:cxnLst/>
              <a:rect l="l" t="t" r="r" b="b"/>
              <a:pathLst>
                <a:path w="8640" h="13077" extrusionOk="0">
                  <a:moveTo>
                    <a:pt x="4303" y="1334"/>
                  </a:moveTo>
                  <a:cubicBezTo>
                    <a:pt x="5037" y="1334"/>
                    <a:pt x="5604" y="1535"/>
                    <a:pt x="6038" y="1902"/>
                  </a:cubicBezTo>
                  <a:cubicBezTo>
                    <a:pt x="6438" y="2268"/>
                    <a:pt x="6638" y="2769"/>
                    <a:pt x="6638" y="3436"/>
                  </a:cubicBezTo>
                  <a:cubicBezTo>
                    <a:pt x="6638" y="4070"/>
                    <a:pt x="6438" y="4570"/>
                    <a:pt x="6038" y="4937"/>
                  </a:cubicBezTo>
                  <a:cubicBezTo>
                    <a:pt x="5604" y="5304"/>
                    <a:pt x="5037" y="5504"/>
                    <a:pt x="4303" y="5504"/>
                  </a:cubicBezTo>
                  <a:cubicBezTo>
                    <a:pt x="3569" y="5504"/>
                    <a:pt x="3002" y="5304"/>
                    <a:pt x="2602" y="4937"/>
                  </a:cubicBezTo>
                  <a:cubicBezTo>
                    <a:pt x="2168" y="4570"/>
                    <a:pt x="1968" y="4070"/>
                    <a:pt x="1968" y="3436"/>
                  </a:cubicBezTo>
                  <a:cubicBezTo>
                    <a:pt x="1968" y="2769"/>
                    <a:pt x="2168" y="2268"/>
                    <a:pt x="2602" y="1902"/>
                  </a:cubicBezTo>
                  <a:cubicBezTo>
                    <a:pt x="3002" y="1535"/>
                    <a:pt x="3569" y="1334"/>
                    <a:pt x="4303" y="1334"/>
                  </a:cubicBezTo>
                  <a:close/>
                  <a:moveTo>
                    <a:pt x="4303" y="6838"/>
                  </a:moveTo>
                  <a:cubicBezTo>
                    <a:pt x="5137" y="6838"/>
                    <a:pt x="5771" y="7072"/>
                    <a:pt x="6238" y="7506"/>
                  </a:cubicBezTo>
                  <a:cubicBezTo>
                    <a:pt x="6705" y="7939"/>
                    <a:pt x="6938" y="8506"/>
                    <a:pt x="6938" y="9273"/>
                  </a:cubicBezTo>
                  <a:cubicBezTo>
                    <a:pt x="6938" y="10041"/>
                    <a:pt x="6705" y="10641"/>
                    <a:pt x="6238" y="11075"/>
                  </a:cubicBezTo>
                  <a:cubicBezTo>
                    <a:pt x="5771" y="11508"/>
                    <a:pt x="5104" y="11709"/>
                    <a:pt x="4303" y="11709"/>
                  </a:cubicBezTo>
                  <a:cubicBezTo>
                    <a:pt x="3503" y="11709"/>
                    <a:pt x="2869" y="11508"/>
                    <a:pt x="2402" y="11075"/>
                  </a:cubicBezTo>
                  <a:cubicBezTo>
                    <a:pt x="1935" y="10641"/>
                    <a:pt x="1701" y="10041"/>
                    <a:pt x="1701" y="9273"/>
                  </a:cubicBezTo>
                  <a:cubicBezTo>
                    <a:pt x="1701" y="8506"/>
                    <a:pt x="1935" y="7939"/>
                    <a:pt x="2402" y="7506"/>
                  </a:cubicBezTo>
                  <a:cubicBezTo>
                    <a:pt x="2869" y="7072"/>
                    <a:pt x="3503" y="6838"/>
                    <a:pt x="4303" y="6838"/>
                  </a:cubicBezTo>
                  <a:close/>
                  <a:moveTo>
                    <a:pt x="4303" y="0"/>
                  </a:moveTo>
                  <a:cubicBezTo>
                    <a:pt x="3069" y="0"/>
                    <a:pt x="2068" y="300"/>
                    <a:pt x="1368" y="867"/>
                  </a:cubicBezTo>
                  <a:cubicBezTo>
                    <a:pt x="634" y="1468"/>
                    <a:pt x="300" y="2268"/>
                    <a:pt x="300" y="3269"/>
                  </a:cubicBezTo>
                  <a:cubicBezTo>
                    <a:pt x="300" y="3970"/>
                    <a:pt x="500" y="4603"/>
                    <a:pt x="901" y="5104"/>
                  </a:cubicBezTo>
                  <a:cubicBezTo>
                    <a:pt x="1301" y="5604"/>
                    <a:pt x="1868" y="5938"/>
                    <a:pt x="2602" y="6105"/>
                  </a:cubicBezTo>
                  <a:cubicBezTo>
                    <a:pt x="1768" y="6305"/>
                    <a:pt x="1134" y="6672"/>
                    <a:pt x="667" y="7239"/>
                  </a:cubicBezTo>
                  <a:cubicBezTo>
                    <a:pt x="234" y="7806"/>
                    <a:pt x="0" y="8473"/>
                    <a:pt x="0" y="9273"/>
                  </a:cubicBezTo>
                  <a:cubicBezTo>
                    <a:pt x="0" y="10508"/>
                    <a:pt x="367" y="11442"/>
                    <a:pt x="1101" y="12075"/>
                  </a:cubicBezTo>
                  <a:cubicBezTo>
                    <a:pt x="1835" y="12743"/>
                    <a:pt x="2935" y="13076"/>
                    <a:pt x="4303" y="13076"/>
                  </a:cubicBezTo>
                  <a:cubicBezTo>
                    <a:pt x="5704" y="13076"/>
                    <a:pt x="6772" y="12743"/>
                    <a:pt x="7505" y="12075"/>
                  </a:cubicBezTo>
                  <a:cubicBezTo>
                    <a:pt x="8273" y="11442"/>
                    <a:pt x="8640" y="10508"/>
                    <a:pt x="8640" y="9273"/>
                  </a:cubicBezTo>
                  <a:cubicBezTo>
                    <a:pt x="8640" y="8473"/>
                    <a:pt x="8406" y="7806"/>
                    <a:pt x="7939" y="7239"/>
                  </a:cubicBezTo>
                  <a:cubicBezTo>
                    <a:pt x="7472" y="6672"/>
                    <a:pt x="6838" y="6305"/>
                    <a:pt x="6038" y="6105"/>
                  </a:cubicBezTo>
                  <a:cubicBezTo>
                    <a:pt x="6738" y="5938"/>
                    <a:pt x="7305" y="5604"/>
                    <a:pt x="7706" y="5104"/>
                  </a:cubicBezTo>
                  <a:cubicBezTo>
                    <a:pt x="8139" y="4603"/>
                    <a:pt x="8339" y="3970"/>
                    <a:pt x="8339" y="3269"/>
                  </a:cubicBezTo>
                  <a:cubicBezTo>
                    <a:pt x="8339" y="2268"/>
                    <a:pt x="7972" y="1468"/>
                    <a:pt x="7272" y="867"/>
                  </a:cubicBezTo>
                  <a:cubicBezTo>
                    <a:pt x="6538" y="300"/>
                    <a:pt x="5571" y="0"/>
                    <a:pt x="43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4"/>
            <p:cNvSpPr/>
            <p:nvPr/>
          </p:nvSpPr>
          <p:spPr>
            <a:xfrm>
              <a:off x="3700325" y="2571450"/>
              <a:ext cx="44200" cy="54225"/>
            </a:xfrm>
            <a:custGeom>
              <a:avLst/>
              <a:gdLst/>
              <a:ahLst/>
              <a:cxnLst/>
              <a:rect l="l" t="t" r="r" b="b"/>
              <a:pathLst>
                <a:path w="1768" h="2169" extrusionOk="0">
                  <a:moveTo>
                    <a:pt x="0" y="0"/>
                  </a:moveTo>
                  <a:lnTo>
                    <a:pt x="0" y="2169"/>
                  </a:lnTo>
                  <a:lnTo>
                    <a:pt x="1768" y="2169"/>
                  </a:lnTo>
                  <a:lnTo>
                    <a:pt x="17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4"/>
            <p:cNvSpPr/>
            <p:nvPr/>
          </p:nvSpPr>
          <p:spPr>
            <a:xfrm>
              <a:off x="3824575" y="2310425"/>
              <a:ext cx="203500" cy="321100"/>
            </a:xfrm>
            <a:custGeom>
              <a:avLst/>
              <a:gdLst/>
              <a:ahLst/>
              <a:cxnLst/>
              <a:rect l="l" t="t" r="r" b="b"/>
              <a:pathLst>
                <a:path w="8140" h="12844" extrusionOk="0">
                  <a:moveTo>
                    <a:pt x="534" y="1"/>
                  </a:moveTo>
                  <a:lnTo>
                    <a:pt x="534" y="6339"/>
                  </a:lnTo>
                  <a:cubicBezTo>
                    <a:pt x="1001" y="6105"/>
                    <a:pt x="1468" y="5938"/>
                    <a:pt x="1902" y="5838"/>
                  </a:cubicBezTo>
                  <a:cubicBezTo>
                    <a:pt x="2369" y="5738"/>
                    <a:pt x="2836" y="5705"/>
                    <a:pt x="3269" y="5705"/>
                  </a:cubicBezTo>
                  <a:cubicBezTo>
                    <a:pt x="4237" y="5705"/>
                    <a:pt x="5037" y="5938"/>
                    <a:pt x="5604" y="6472"/>
                  </a:cubicBezTo>
                  <a:cubicBezTo>
                    <a:pt x="6171" y="6972"/>
                    <a:pt x="6438" y="7673"/>
                    <a:pt x="6438" y="8540"/>
                  </a:cubicBezTo>
                  <a:cubicBezTo>
                    <a:pt x="6438" y="9441"/>
                    <a:pt x="6171" y="10108"/>
                    <a:pt x="5604" y="10642"/>
                  </a:cubicBezTo>
                  <a:cubicBezTo>
                    <a:pt x="5037" y="11142"/>
                    <a:pt x="4237" y="11409"/>
                    <a:pt x="3269" y="11409"/>
                  </a:cubicBezTo>
                  <a:cubicBezTo>
                    <a:pt x="2669" y="11409"/>
                    <a:pt x="2102" y="11342"/>
                    <a:pt x="1568" y="11209"/>
                  </a:cubicBezTo>
                  <a:cubicBezTo>
                    <a:pt x="1034" y="11075"/>
                    <a:pt x="501" y="10875"/>
                    <a:pt x="0" y="10575"/>
                  </a:cubicBezTo>
                  <a:lnTo>
                    <a:pt x="0" y="12309"/>
                  </a:lnTo>
                  <a:cubicBezTo>
                    <a:pt x="567" y="12476"/>
                    <a:pt x="1134" y="12610"/>
                    <a:pt x="1701" y="12710"/>
                  </a:cubicBezTo>
                  <a:cubicBezTo>
                    <a:pt x="2235" y="12776"/>
                    <a:pt x="2769" y="12843"/>
                    <a:pt x="3303" y="12843"/>
                  </a:cubicBezTo>
                  <a:cubicBezTo>
                    <a:pt x="4837" y="12843"/>
                    <a:pt x="6038" y="12476"/>
                    <a:pt x="6872" y="11709"/>
                  </a:cubicBezTo>
                  <a:cubicBezTo>
                    <a:pt x="7739" y="10975"/>
                    <a:pt x="8139" y="9908"/>
                    <a:pt x="8139" y="8540"/>
                  </a:cubicBezTo>
                  <a:cubicBezTo>
                    <a:pt x="8139" y="7239"/>
                    <a:pt x="7739" y="6205"/>
                    <a:pt x="6905" y="5405"/>
                  </a:cubicBezTo>
                  <a:cubicBezTo>
                    <a:pt x="6105" y="4637"/>
                    <a:pt x="4970" y="4270"/>
                    <a:pt x="3569" y="4270"/>
                  </a:cubicBezTo>
                  <a:cubicBezTo>
                    <a:pt x="3336" y="4270"/>
                    <a:pt x="3069" y="4270"/>
                    <a:pt x="2836" y="4337"/>
                  </a:cubicBezTo>
                  <a:cubicBezTo>
                    <a:pt x="2569" y="4370"/>
                    <a:pt x="2335" y="4437"/>
                    <a:pt x="2102" y="4504"/>
                  </a:cubicBezTo>
                  <a:lnTo>
                    <a:pt x="2102" y="1435"/>
                  </a:lnTo>
                  <a:lnTo>
                    <a:pt x="7205" y="1435"/>
                  </a:lnTo>
                  <a:lnTo>
                    <a:pt x="72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4"/>
            <p:cNvSpPr/>
            <p:nvPr/>
          </p:nvSpPr>
          <p:spPr>
            <a:xfrm>
              <a:off x="3576900" y="2961575"/>
              <a:ext cx="370350" cy="310400"/>
            </a:xfrm>
            <a:custGeom>
              <a:avLst/>
              <a:gdLst/>
              <a:ahLst/>
              <a:cxnLst/>
              <a:rect l="l" t="t" r="r" b="b"/>
              <a:pathLst>
                <a:path w="14814" h="12416" extrusionOk="0">
                  <a:moveTo>
                    <a:pt x="6626" y="0"/>
                  </a:moveTo>
                  <a:cubicBezTo>
                    <a:pt x="6489" y="0"/>
                    <a:pt x="6348" y="2"/>
                    <a:pt x="6205" y="7"/>
                  </a:cubicBezTo>
                  <a:cubicBezTo>
                    <a:pt x="6205" y="7"/>
                    <a:pt x="6106" y="0"/>
                    <a:pt x="5935" y="0"/>
                  </a:cubicBezTo>
                  <a:cubicBezTo>
                    <a:pt x="4932" y="0"/>
                    <a:pt x="1458" y="220"/>
                    <a:pt x="1201" y="3242"/>
                  </a:cubicBezTo>
                  <a:cubicBezTo>
                    <a:pt x="901" y="6745"/>
                    <a:pt x="0" y="12049"/>
                    <a:pt x="4103" y="12049"/>
                  </a:cubicBezTo>
                  <a:cubicBezTo>
                    <a:pt x="6155" y="12049"/>
                    <a:pt x="8073" y="12416"/>
                    <a:pt x="9553" y="12416"/>
                  </a:cubicBezTo>
                  <a:cubicBezTo>
                    <a:pt x="11033" y="12416"/>
                    <a:pt x="12075" y="12049"/>
                    <a:pt x="12376" y="10581"/>
                  </a:cubicBezTo>
                  <a:cubicBezTo>
                    <a:pt x="12933" y="7694"/>
                    <a:pt x="14814" y="0"/>
                    <a:pt x="66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4"/>
            <p:cNvSpPr/>
            <p:nvPr/>
          </p:nvSpPr>
          <p:spPr>
            <a:xfrm>
              <a:off x="3606925" y="3350075"/>
              <a:ext cx="307725" cy="390575"/>
            </a:xfrm>
            <a:custGeom>
              <a:avLst/>
              <a:gdLst/>
              <a:ahLst/>
              <a:cxnLst/>
              <a:rect l="l" t="t" r="r" b="b"/>
              <a:pathLst>
                <a:path w="12309" h="15623" extrusionOk="0">
                  <a:moveTo>
                    <a:pt x="3461" y="0"/>
                  </a:moveTo>
                  <a:cubicBezTo>
                    <a:pt x="2428" y="0"/>
                    <a:pt x="495" y="320"/>
                    <a:pt x="300" y="2680"/>
                  </a:cubicBezTo>
                  <a:cubicBezTo>
                    <a:pt x="0" y="5915"/>
                    <a:pt x="133" y="15622"/>
                    <a:pt x="4236" y="15622"/>
                  </a:cubicBezTo>
                  <a:cubicBezTo>
                    <a:pt x="8339" y="15622"/>
                    <a:pt x="11742" y="15522"/>
                    <a:pt x="12042" y="11986"/>
                  </a:cubicBezTo>
                  <a:cubicBezTo>
                    <a:pt x="12309" y="8484"/>
                    <a:pt x="11442" y="44"/>
                    <a:pt x="4103" y="44"/>
                  </a:cubicBezTo>
                  <a:cubicBezTo>
                    <a:pt x="4103" y="44"/>
                    <a:pt x="3844" y="0"/>
                    <a:pt x="34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4"/>
            <p:cNvSpPr/>
            <p:nvPr/>
          </p:nvSpPr>
          <p:spPr>
            <a:xfrm>
              <a:off x="3298350" y="3180100"/>
              <a:ext cx="331100" cy="321650"/>
            </a:xfrm>
            <a:custGeom>
              <a:avLst/>
              <a:gdLst/>
              <a:ahLst/>
              <a:cxnLst/>
              <a:rect l="l" t="t" r="r" b="b"/>
              <a:pathLst>
                <a:path w="13244" h="12866" extrusionOk="0">
                  <a:moveTo>
                    <a:pt x="7137" y="1"/>
                  </a:moveTo>
                  <a:cubicBezTo>
                    <a:pt x="5758" y="1"/>
                    <a:pt x="4971" y="372"/>
                    <a:pt x="4971" y="372"/>
                  </a:cubicBezTo>
                  <a:cubicBezTo>
                    <a:pt x="4971" y="372"/>
                    <a:pt x="568" y="1273"/>
                    <a:pt x="268" y="4775"/>
                  </a:cubicBezTo>
                  <a:cubicBezTo>
                    <a:pt x="1" y="8311"/>
                    <a:pt x="6706" y="12214"/>
                    <a:pt x="6706" y="12214"/>
                  </a:cubicBezTo>
                  <a:cubicBezTo>
                    <a:pt x="6706" y="12214"/>
                    <a:pt x="7535" y="12865"/>
                    <a:pt x="8311" y="12865"/>
                  </a:cubicBezTo>
                  <a:cubicBezTo>
                    <a:pt x="8917" y="12865"/>
                    <a:pt x="9491" y="12467"/>
                    <a:pt x="9608" y="11046"/>
                  </a:cubicBezTo>
                  <a:cubicBezTo>
                    <a:pt x="9875" y="7811"/>
                    <a:pt x="13244" y="739"/>
                    <a:pt x="8207" y="72"/>
                  </a:cubicBezTo>
                  <a:cubicBezTo>
                    <a:pt x="7819" y="21"/>
                    <a:pt x="7462" y="1"/>
                    <a:pt x="71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4"/>
            <p:cNvSpPr/>
            <p:nvPr/>
          </p:nvSpPr>
          <p:spPr>
            <a:xfrm>
              <a:off x="3882100" y="3167700"/>
              <a:ext cx="296075" cy="311750"/>
            </a:xfrm>
            <a:custGeom>
              <a:avLst/>
              <a:gdLst/>
              <a:ahLst/>
              <a:cxnLst/>
              <a:rect l="l" t="t" r="r" b="b"/>
              <a:pathLst>
                <a:path w="11843" h="12470" extrusionOk="0">
                  <a:moveTo>
                    <a:pt x="3403" y="1"/>
                  </a:moveTo>
                  <a:cubicBezTo>
                    <a:pt x="3403" y="1"/>
                    <a:pt x="1035" y="268"/>
                    <a:pt x="735" y="2636"/>
                  </a:cubicBezTo>
                  <a:cubicBezTo>
                    <a:pt x="435" y="5004"/>
                    <a:pt x="1" y="11643"/>
                    <a:pt x="3503" y="12343"/>
                  </a:cubicBezTo>
                  <a:cubicBezTo>
                    <a:pt x="3936" y="12430"/>
                    <a:pt x="4368" y="12469"/>
                    <a:pt x="4796" y="12469"/>
                  </a:cubicBezTo>
                  <a:cubicBezTo>
                    <a:pt x="8493" y="12469"/>
                    <a:pt x="11843" y="9520"/>
                    <a:pt x="11843" y="8474"/>
                  </a:cubicBezTo>
                  <a:cubicBezTo>
                    <a:pt x="11843" y="7306"/>
                    <a:pt x="10442" y="2936"/>
                    <a:pt x="34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4"/>
            <p:cNvSpPr/>
            <p:nvPr/>
          </p:nvSpPr>
          <p:spPr>
            <a:xfrm>
              <a:off x="3576900" y="2961475"/>
              <a:ext cx="300925" cy="301550"/>
            </a:xfrm>
            <a:custGeom>
              <a:avLst/>
              <a:gdLst/>
              <a:ahLst/>
              <a:cxnLst/>
              <a:rect l="l" t="t" r="r" b="b"/>
              <a:pathLst>
                <a:path w="12037" h="12062" extrusionOk="0">
                  <a:moveTo>
                    <a:pt x="6577" y="1"/>
                  </a:moveTo>
                  <a:cubicBezTo>
                    <a:pt x="6456" y="1"/>
                    <a:pt x="6332" y="4"/>
                    <a:pt x="6205" y="11"/>
                  </a:cubicBezTo>
                  <a:cubicBezTo>
                    <a:pt x="6205" y="11"/>
                    <a:pt x="6106" y="4"/>
                    <a:pt x="5935" y="4"/>
                  </a:cubicBezTo>
                  <a:cubicBezTo>
                    <a:pt x="4932" y="4"/>
                    <a:pt x="1458" y="224"/>
                    <a:pt x="1201" y="3246"/>
                  </a:cubicBezTo>
                  <a:cubicBezTo>
                    <a:pt x="901" y="6749"/>
                    <a:pt x="0" y="12053"/>
                    <a:pt x="4103" y="12053"/>
                  </a:cubicBezTo>
                  <a:cubicBezTo>
                    <a:pt x="4800" y="12053"/>
                    <a:pt x="5429" y="12061"/>
                    <a:pt x="5997" y="12061"/>
                  </a:cubicBezTo>
                  <a:cubicBezTo>
                    <a:pt x="8773" y="12061"/>
                    <a:pt x="10076" y="11854"/>
                    <a:pt x="10574" y="9417"/>
                  </a:cubicBezTo>
                  <a:cubicBezTo>
                    <a:pt x="11162" y="6513"/>
                    <a:pt x="12037" y="1"/>
                    <a:pt x="65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4"/>
            <p:cNvSpPr/>
            <p:nvPr/>
          </p:nvSpPr>
          <p:spPr>
            <a:xfrm>
              <a:off x="3591900" y="3350075"/>
              <a:ext cx="301075" cy="332300"/>
            </a:xfrm>
            <a:custGeom>
              <a:avLst/>
              <a:gdLst/>
              <a:ahLst/>
              <a:cxnLst/>
              <a:rect l="l" t="t" r="r" b="b"/>
              <a:pathLst>
                <a:path w="12043" h="13292" extrusionOk="0">
                  <a:moveTo>
                    <a:pt x="4062" y="0"/>
                  </a:moveTo>
                  <a:cubicBezTo>
                    <a:pt x="3029" y="0"/>
                    <a:pt x="1096" y="320"/>
                    <a:pt x="901" y="2680"/>
                  </a:cubicBezTo>
                  <a:cubicBezTo>
                    <a:pt x="601" y="5915"/>
                    <a:pt x="1" y="13287"/>
                    <a:pt x="4137" y="13287"/>
                  </a:cubicBezTo>
                  <a:cubicBezTo>
                    <a:pt x="4679" y="13287"/>
                    <a:pt x="5186" y="13292"/>
                    <a:pt x="5658" y="13292"/>
                  </a:cubicBezTo>
                  <a:cubicBezTo>
                    <a:pt x="8755" y="13292"/>
                    <a:pt x="10343" y="13091"/>
                    <a:pt x="10575" y="10052"/>
                  </a:cubicBezTo>
                  <a:cubicBezTo>
                    <a:pt x="10875" y="6516"/>
                    <a:pt x="12043" y="44"/>
                    <a:pt x="4704" y="44"/>
                  </a:cubicBezTo>
                  <a:cubicBezTo>
                    <a:pt x="4704" y="44"/>
                    <a:pt x="4445" y="0"/>
                    <a:pt x="40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4"/>
            <p:cNvSpPr/>
            <p:nvPr/>
          </p:nvSpPr>
          <p:spPr>
            <a:xfrm>
              <a:off x="3298350" y="3180100"/>
              <a:ext cx="256875" cy="268275"/>
            </a:xfrm>
            <a:custGeom>
              <a:avLst/>
              <a:gdLst/>
              <a:ahLst/>
              <a:cxnLst/>
              <a:rect l="l" t="t" r="r" b="b"/>
              <a:pathLst>
                <a:path w="10275" h="10731" extrusionOk="0">
                  <a:moveTo>
                    <a:pt x="7137" y="1"/>
                  </a:moveTo>
                  <a:cubicBezTo>
                    <a:pt x="5758" y="1"/>
                    <a:pt x="4971" y="372"/>
                    <a:pt x="4971" y="372"/>
                  </a:cubicBezTo>
                  <a:cubicBezTo>
                    <a:pt x="4971" y="372"/>
                    <a:pt x="568" y="1273"/>
                    <a:pt x="268" y="4775"/>
                  </a:cubicBezTo>
                  <a:cubicBezTo>
                    <a:pt x="1" y="8311"/>
                    <a:pt x="5572" y="10079"/>
                    <a:pt x="5572" y="10079"/>
                  </a:cubicBezTo>
                  <a:cubicBezTo>
                    <a:pt x="5572" y="10079"/>
                    <a:pt x="6401" y="10730"/>
                    <a:pt x="7182" y="10730"/>
                  </a:cubicBezTo>
                  <a:cubicBezTo>
                    <a:pt x="7794" y="10730"/>
                    <a:pt x="8375" y="10332"/>
                    <a:pt x="8507" y="8912"/>
                  </a:cubicBezTo>
                  <a:cubicBezTo>
                    <a:pt x="8807" y="5676"/>
                    <a:pt x="10275" y="372"/>
                    <a:pt x="8207" y="72"/>
                  </a:cubicBezTo>
                  <a:cubicBezTo>
                    <a:pt x="7819" y="21"/>
                    <a:pt x="7462" y="1"/>
                    <a:pt x="71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4"/>
            <p:cNvSpPr/>
            <p:nvPr/>
          </p:nvSpPr>
          <p:spPr>
            <a:xfrm>
              <a:off x="3872975" y="3167700"/>
              <a:ext cx="270175" cy="280250"/>
            </a:xfrm>
            <a:custGeom>
              <a:avLst/>
              <a:gdLst/>
              <a:ahLst/>
              <a:cxnLst/>
              <a:rect l="l" t="t" r="r" b="b"/>
              <a:pathLst>
                <a:path w="10807" h="11210" extrusionOk="0">
                  <a:moveTo>
                    <a:pt x="3768" y="1"/>
                  </a:moveTo>
                  <a:cubicBezTo>
                    <a:pt x="3768" y="1"/>
                    <a:pt x="1400" y="268"/>
                    <a:pt x="1100" y="2636"/>
                  </a:cubicBezTo>
                  <a:cubicBezTo>
                    <a:pt x="812" y="4910"/>
                    <a:pt x="1" y="11209"/>
                    <a:pt x="3064" y="11209"/>
                  </a:cubicBezTo>
                  <a:cubicBezTo>
                    <a:pt x="3192" y="11209"/>
                    <a:pt x="3326" y="11198"/>
                    <a:pt x="3468" y="11176"/>
                  </a:cubicBezTo>
                  <a:cubicBezTo>
                    <a:pt x="6971" y="10575"/>
                    <a:pt x="9639" y="9107"/>
                    <a:pt x="9639" y="7940"/>
                  </a:cubicBezTo>
                  <a:cubicBezTo>
                    <a:pt x="9639" y="6739"/>
                    <a:pt x="10807" y="2936"/>
                    <a:pt x="37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4"/>
            <p:cNvSpPr/>
            <p:nvPr/>
          </p:nvSpPr>
          <p:spPr>
            <a:xfrm>
              <a:off x="3659450" y="3089325"/>
              <a:ext cx="143450" cy="125950"/>
            </a:xfrm>
            <a:custGeom>
              <a:avLst/>
              <a:gdLst/>
              <a:ahLst/>
              <a:cxnLst/>
              <a:rect l="l" t="t" r="r" b="b"/>
              <a:pathLst>
                <a:path w="5738" h="5038" extrusionOk="0">
                  <a:moveTo>
                    <a:pt x="1" y="0"/>
                  </a:moveTo>
                  <a:lnTo>
                    <a:pt x="1" y="5037"/>
                  </a:lnTo>
                  <a:lnTo>
                    <a:pt x="1201" y="5037"/>
                  </a:lnTo>
                  <a:lnTo>
                    <a:pt x="1201" y="2836"/>
                  </a:lnTo>
                  <a:cubicBezTo>
                    <a:pt x="1201" y="2502"/>
                    <a:pt x="1201" y="2035"/>
                    <a:pt x="1135" y="1401"/>
                  </a:cubicBezTo>
                  <a:lnTo>
                    <a:pt x="1168" y="1401"/>
                  </a:lnTo>
                  <a:lnTo>
                    <a:pt x="2202" y="5037"/>
                  </a:lnTo>
                  <a:lnTo>
                    <a:pt x="3503" y="5037"/>
                  </a:lnTo>
                  <a:lnTo>
                    <a:pt x="4504" y="1401"/>
                  </a:lnTo>
                  <a:lnTo>
                    <a:pt x="4537" y="1401"/>
                  </a:lnTo>
                  <a:cubicBezTo>
                    <a:pt x="4504" y="1968"/>
                    <a:pt x="4504" y="2302"/>
                    <a:pt x="4504" y="2435"/>
                  </a:cubicBezTo>
                  <a:cubicBezTo>
                    <a:pt x="4504" y="2569"/>
                    <a:pt x="4504" y="2702"/>
                    <a:pt x="4504" y="2836"/>
                  </a:cubicBezTo>
                  <a:lnTo>
                    <a:pt x="4504" y="5037"/>
                  </a:lnTo>
                  <a:lnTo>
                    <a:pt x="5738" y="5037"/>
                  </a:lnTo>
                  <a:lnTo>
                    <a:pt x="5738" y="0"/>
                  </a:lnTo>
                  <a:lnTo>
                    <a:pt x="3937" y="0"/>
                  </a:lnTo>
                  <a:lnTo>
                    <a:pt x="2903" y="3570"/>
                  </a:lnTo>
                  <a:lnTo>
                    <a:pt x="2869" y="3570"/>
                  </a:lnTo>
                  <a:lnTo>
                    <a:pt x="18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4"/>
            <p:cNvSpPr/>
            <p:nvPr/>
          </p:nvSpPr>
          <p:spPr>
            <a:xfrm>
              <a:off x="3674450" y="3472925"/>
              <a:ext cx="100100" cy="130125"/>
            </a:xfrm>
            <a:custGeom>
              <a:avLst/>
              <a:gdLst/>
              <a:ahLst/>
              <a:cxnLst/>
              <a:rect l="l" t="t" r="r" b="b"/>
              <a:pathLst>
                <a:path w="4004" h="5205" extrusionOk="0">
                  <a:moveTo>
                    <a:pt x="2436" y="1"/>
                  </a:moveTo>
                  <a:cubicBezTo>
                    <a:pt x="1969" y="1"/>
                    <a:pt x="1535" y="134"/>
                    <a:pt x="1135" y="334"/>
                  </a:cubicBezTo>
                  <a:cubicBezTo>
                    <a:pt x="768" y="534"/>
                    <a:pt x="501" y="835"/>
                    <a:pt x="301" y="1235"/>
                  </a:cubicBezTo>
                  <a:cubicBezTo>
                    <a:pt x="101" y="1635"/>
                    <a:pt x="1" y="2102"/>
                    <a:pt x="1" y="2602"/>
                  </a:cubicBezTo>
                  <a:cubicBezTo>
                    <a:pt x="1" y="3436"/>
                    <a:pt x="201" y="4104"/>
                    <a:pt x="601" y="4537"/>
                  </a:cubicBezTo>
                  <a:cubicBezTo>
                    <a:pt x="1035" y="4971"/>
                    <a:pt x="1602" y="5204"/>
                    <a:pt x="2369" y="5204"/>
                  </a:cubicBezTo>
                  <a:cubicBezTo>
                    <a:pt x="2903" y="5204"/>
                    <a:pt x="3370" y="5104"/>
                    <a:pt x="3804" y="4904"/>
                  </a:cubicBezTo>
                  <a:lnTo>
                    <a:pt x="3804" y="3770"/>
                  </a:lnTo>
                  <a:cubicBezTo>
                    <a:pt x="3570" y="3837"/>
                    <a:pt x="3370" y="3937"/>
                    <a:pt x="3170" y="3970"/>
                  </a:cubicBezTo>
                  <a:cubicBezTo>
                    <a:pt x="2936" y="4037"/>
                    <a:pt x="2736" y="4070"/>
                    <a:pt x="2503" y="4070"/>
                  </a:cubicBezTo>
                  <a:cubicBezTo>
                    <a:pt x="1769" y="4070"/>
                    <a:pt x="1402" y="3603"/>
                    <a:pt x="1402" y="2636"/>
                  </a:cubicBezTo>
                  <a:cubicBezTo>
                    <a:pt x="1402" y="2169"/>
                    <a:pt x="1502" y="1802"/>
                    <a:pt x="1669" y="1535"/>
                  </a:cubicBezTo>
                  <a:cubicBezTo>
                    <a:pt x="1869" y="1268"/>
                    <a:pt x="2102" y="1135"/>
                    <a:pt x="2436" y="1135"/>
                  </a:cubicBezTo>
                  <a:cubicBezTo>
                    <a:pt x="2636" y="1135"/>
                    <a:pt x="2836" y="1168"/>
                    <a:pt x="3036" y="1201"/>
                  </a:cubicBezTo>
                  <a:cubicBezTo>
                    <a:pt x="3237" y="1268"/>
                    <a:pt x="3403" y="1335"/>
                    <a:pt x="3604" y="1435"/>
                  </a:cubicBezTo>
                  <a:lnTo>
                    <a:pt x="4004" y="368"/>
                  </a:lnTo>
                  <a:cubicBezTo>
                    <a:pt x="3503" y="134"/>
                    <a:pt x="3003" y="1"/>
                    <a:pt x="24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4"/>
            <p:cNvSpPr/>
            <p:nvPr/>
          </p:nvSpPr>
          <p:spPr>
            <a:xfrm>
              <a:off x="3393425" y="3270275"/>
              <a:ext cx="59225" cy="85100"/>
            </a:xfrm>
            <a:custGeom>
              <a:avLst/>
              <a:gdLst/>
              <a:ahLst/>
              <a:cxnLst/>
              <a:rect l="l" t="t" r="r" b="b"/>
              <a:pathLst>
                <a:path w="2369" h="3404" extrusionOk="0">
                  <a:moveTo>
                    <a:pt x="2369" y="1"/>
                  </a:moveTo>
                  <a:cubicBezTo>
                    <a:pt x="2369" y="1"/>
                    <a:pt x="1" y="868"/>
                    <a:pt x="601" y="2069"/>
                  </a:cubicBezTo>
                  <a:cubicBezTo>
                    <a:pt x="935" y="2769"/>
                    <a:pt x="1602" y="3236"/>
                    <a:pt x="2369" y="3403"/>
                  </a:cubicBezTo>
                  <a:lnTo>
                    <a:pt x="23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4"/>
            <p:cNvSpPr/>
            <p:nvPr/>
          </p:nvSpPr>
          <p:spPr>
            <a:xfrm>
              <a:off x="3978850" y="3270275"/>
              <a:ext cx="59225" cy="84250"/>
            </a:xfrm>
            <a:custGeom>
              <a:avLst/>
              <a:gdLst/>
              <a:ahLst/>
              <a:cxnLst/>
              <a:rect l="l" t="t" r="r" b="b"/>
              <a:pathLst>
                <a:path w="2369" h="3370" extrusionOk="0">
                  <a:moveTo>
                    <a:pt x="0" y="1"/>
                  </a:moveTo>
                  <a:lnTo>
                    <a:pt x="0" y="3370"/>
                  </a:lnTo>
                  <a:cubicBezTo>
                    <a:pt x="768" y="3236"/>
                    <a:pt x="1435" y="2736"/>
                    <a:pt x="1768" y="2069"/>
                  </a:cubicBezTo>
                  <a:cubicBezTo>
                    <a:pt x="2369" y="868"/>
                    <a:pt x="0" y="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4"/>
            <p:cNvSpPr/>
            <p:nvPr/>
          </p:nvSpPr>
          <p:spPr>
            <a:xfrm>
              <a:off x="2958950" y="1624875"/>
              <a:ext cx="1558650" cy="2354275"/>
            </a:xfrm>
            <a:custGeom>
              <a:avLst/>
              <a:gdLst/>
              <a:ahLst/>
              <a:cxnLst/>
              <a:rect l="l" t="t" r="r" b="b"/>
              <a:pathLst>
                <a:path w="62346" h="94171" extrusionOk="0">
                  <a:moveTo>
                    <a:pt x="27694" y="1"/>
                  </a:moveTo>
                  <a:cubicBezTo>
                    <a:pt x="22091" y="1"/>
                    <a:pt x="9981" y="1021"/>
                    <a:pt x="6205" y="9510"/>
                  </a:cubicBezTo>
                  <a:cubicBezTo>
                    <a:pt x="6205" y="9510"/>
                    <a:pt x="1" y="16548"/>
                    <a:pt x="5304" y="38597"/>
                  </a:cubicBezTo>
                  <a:cubicBezTo>
                    <a:pt x="10608" y="60646"/>
                    <a:pt x="8840" y="64182"/>
                    <a:pt x="8840" y="67718"/>
                  </a:cubicBezTo>
                  <a:cubicBezTo>
                    <a:pt x="8840" y="71221"/>
                    <a:pt x="7973" y="81828"/>
                    <a:pt x="11776" y="84163"/>
                  </a:cubicBezTo>
                  <a:cubicBezTo>
                    <a:pt x="15612" y="86532"/>
                    <a:pt x="20015" y="87699"/>
                    <a:pt x="21182" y="90034"/>
                  </a:cubicBezTo>
                  <a:cubicBezTo>
                    <a:pt x="22350" y="92403"/>
                    <a:pt x="25018" y="94170"/>
                    <a:pt x="28821" y="94170"/>
                  </a:cubicBezTo>
                  <a:cubicBezTo>
                    <a:pt x="32657" y="94170"/>
                    <a:pt x="35893" y="93870"/>
                    <a:pt x="37060" y="92403"/>
                  </a:cubicBezTo>
                  <a:cubicBezTo>
                    <a:pt x="38228" y="90935"/>
                    <a:pt x="39696" y="88266"/>
                    <a:pt x="42631" y="87699"/>
                  </a:cubicBezTo>
                  <a:cubicBezTo>
                    <a:pt x="45566" y="87099"/>
                    <a:pt x="50103" y="83630"/>
                    <a:pt x="50703" y="79193"/>
                  </a:cubicBezTo>
                  <a:cubicBezTo>
                    <a:pt x="51270" y="74790"/>
                    <a:pt x="51270" y="53908"/>
                    <a:pt x="54206" y="45969"/>
                  </a:cubicBezTo>
                  <a:cubicBezTo>
                    <a:pt x="57141" y="38030"/>
                    <a:pt x="62345" y="19183"/>
                    <a:pt x="56174" y="8609"/>
                  </a:cubicBezTo>
                  <a:cubicBezTo>
                    <a:pt x="54072" y="5040"/>
                    <a:pt x="50637" y="2938"/>
                    <a:pt x="46967" y="1704"/>
                  </a:cubicBezTo>
                  <a:cubicBezTo>
                    <a:pt x="42694" y="300"/>
                    <a:pt x="38069" y="57"/>
                    <a:pt x="34810" y="57"/>
                  </a:cubicBezTo>
                  <a:cubicBezTo>
                    <a:pt x="33086" y="57"/>
                    <a:pt x="31745" y="125"/>
                    <a:pt x="31041" y="125"/>
                  </a:cubicBezTo>
                  <a:cubicBezTo>
                    <a:pt x="30832" y="125"/>
                    <a:pt x="30679" y="119"/>
                    <a:pt x="30589" y="103"/>
                  </a:cubicBezTo>
                  <a:cubicBezTo>
                    <a:pt x="30589" y="103"/>
                    <a:pt x="29467" y="1"/>
                    <a:pt x="27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4"/>
            <p:cNvSpPr/>
            <p:nvPr/>
          </p:nvSpPr>
          <p:spPr>
            <a:xfrm>
              <a:off x="3194125" y="1804450"/>
              <a:ext cx="1032250" cy="1021400"/>
            </a:xfrm>
            <a:custGeom>
              <a:avLst/>
              <a:gdLst/>
              <a:ahLst/>
              <a:cxnLst/>
              <a:rect l="l" t="t" r="r" b="b"/>
              <a:pathLst>
                <a:path w="41290" h="40856" extrusionOk="0">
                  <a:moveTo>
                    <a:pt x="11588" y="1"/>
                  </a:moveTo>
                  <a:cubicBezTo>
                    <a:pt x="6404" y="1"/>
                    <a:pt x="987" y="1539"/>
                    <a:pt x="601" y="9665"/>
                  </a:cubicBezTo>
                  <a:cubicBezTo>
                    <a:pt x="0" y="22308"/>
                    <a:pt x="2369" y="35250"/>
                    <a:pt x="2369" y="35250"/>
                  </a:cubicBezTo>
                  <a:cubicBezTo>
                    <a:pt x="2369" y="35250"/>
                    <a:pt x="901" y="40821"/>
                    <a:pt x="17946" y="40821"/>
                  </a:cubicBezTo>
                  <a:cubicBezTo>
                    <a:pt x="22010" y="40821"/>
                    <a:pt x="25139" y="40855"/>
                    <a:pt x="27568" y="40855"/>
                  </a:cubicBezTo>
                  <a:cubicBezTo>
                    <a:pt x="35327" y="40855"/>
                    <a:pt x="35942" y="40507"/>
                    <a:pt x="37060" y="37585"/>
                  </a:cubicBezTo>
                  <a:cubicBezTo>
                    <a:pt x="38528" y="33783"/>
                    <a:pt x="40462" y="20273"/>
                    <a:pt x="40896" y="10833"/>
                  </a:cubicBezTo>
                  <a:cubicBezTo>
                    <a:pt x="41289" y="1675"/>
                    <a:pt x="31695" y="325"/>
                    <a:pt x="25060" y="325"/>
                  </a:cubicBezTo>
                  <a:cubicBezTo>
                    <a:pt x="22286" y="325"/>
                    <a:pt x="20029" y="561"/>
                    <a:pt x="19237" y="561"/>
                  </a:cubicBezTo>
                  <a:cubicBezTo>
                    <a:pt x="19191" y="561"/>
                    <a:pt x="19150" y="561"/>
                    <a:pt x="19114" y="559"/>
                  </a:cubicBezTo>
                  <a:cubicBezTo>
                    <a:pt x="17279" y="476"/>
                    <a:pt x="14470" y="1"/>
                    <a:pt x="11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4"/>
            <p:cNvSpPr/>
            <p:nvPr/>
          </p:nvSpPr>
          <p:spPr>
            <a:xfrm>
              <a:off x="3270000" y="1879125"/>
              <a:ext cx="881000" cy="872325"/>
            </a:xfrm>
            <a:custGeom>
              <a:avLst/>
              <a:gdLst/>
              <a:ahLst/>
              <a:cxnLst/>
              <a:rect l="l" t="t" r="r" b="b"/>
              <a:pathLst>
                <a:path w="35240" h="34893" extrusionOk="0">
                  <a:moveTo>
                    <a:pt x="9892" y="1"/>
                  </a:moveTo>
                  <a:cubicBezTo>
                    <a:pt x="5457" y="1"/>
                    <a:pt x="823" y="1311"/>
                    <a:pt x="501" y="8246"/>
                  </a:cubicBezTo>
                  <a:cubicBezTo>
                    <a:pt x="1" y="19054"/>
                    <a:pt x="2002" y="30095"/>
                    <a:pt x="2002" y="30095"/>
                  </a:cubicBezTo>
                  <a:cubicBezTo>
                    <a:pt x="2002" y="30095"/>
                    <a:pt x="768" y="34865"/>
                    <a:pt x="15312" y="34865"/>
                  </a:cubicBezTo>
                  <a:cubicBezTo>
                    <a:pt x="18720" y="34865"/>
                    <a:pt x="21359" y="34893"/>
                    <a:pt x="23418" y="34893"/>
                  </a:cubicBezTo>
                  <a:cubicBezTo>
                    <a:pt x="30144" y="34893"/>
                    <a:pt x="30678" y="34599"/>
                    <a:pt x="31623" y="32097"/>
                  </a:cubicBezTo>
                  <a:cubicBezTo>
                    <a:pt x="32891" y="28828"/>
                    <a:pt x="34559" y="17319"/>
                    <a:pt x="34892" y="9247"/>
                  </a:cubicBezTo>
                  <a:cubicBezTo>
                    <a:pt x="35239" y="1429"/>
                    <a:pt x="27055" y="267"/>
                    <a:pt x="21391" y="267"/>
                  </a:cubicBezTo>
                  <a:cubicBezTo>
                    <a:pt x="18994" y="267"/>
                    <a:pt x="17049" y="475"/>
                    <a:pt x="16393" y="475"/>
                  </a:cubicBezTo>
                  <a:cubicBezTo>
                    <a:pt x="16364" y="475"/>
                    <a:pt x="16337" y="475"/>
                    <a:pt x="16312" y="474"/>
                  </a:cubicBezTo>
                  <a:cubicBezTo>
                    <a:pt x="14743" y="403"/>
                    <a:pt x="12348" y="1"/>
                    <a:pt x="9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4"/>
            <p:cNvSpPr/>
            <p:nvPr/>
          </p:nvSpPr>
          <p:spPr>
            <a:xfrm>
              <a:off x="3320050" y="2110275"/>
              <a:ext cx="822275" cy="521250"/>
            </a:xfrm>
            <a:custGeom>
              <a:avLst/>
              <a:gdLst/>
              <a:ahLst/>
              <a:cxnLst/>
              <a:rect l="l" t="t" r="r" b="b"/>
              <a:pathLst>
                <a:path w="32891" h="20850" extrusionOk="0">
                  <a:moveTo>
                    <a:pt x="32890" y="1"/>
                  </a:moveTo>
                  <a:lnTo>
                    <a:pt x="0" y="2084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4"/>
            <p:cNvSpPr/>
            <p:nvPr/>
          </p:nvSpPr>
          <p:spPr>
            <a:xfrm>
              <a:off x="3270000" y="1878925"/>
              <a:ext cx="881000" cy="752600"/>
            </a:xfrm>
            <a:custGeom>
              <a:avLst/>
              <a:gdLst/>
              <a:ahLst/>
              <a:cxnLst/>
              <a:rect l="l" t="t" r="r" b="b"/>
              <a:pathLst>
                <a:path w="35240" h="30104" extrusionOk="0">
                  <a:moveTo>
                    <a:pt x="9856" y="1"/>
                  </a:moveTo>
                  <a:cubicBezTo>
                    <a:pt x="5432" y="1"/>
                    <a:pt x="822" y="1317"/>
                    <a:pt x="501" y="8254"/>
                  </a:cubicBezTo>
                  <a:cubicBezTo>
                    <a:pt x="1" y="19062"/>
                    <a:pt x="2002" y="30103"/>
                    <a:pt x="2002" y="30103"/>
                  </a:cubicBezTo>
                  <a:lnTo>
                    <a:pt x="34892" y="9255"/>
                  </a:lnTo>
                  <a:cubicBezTo>
                    <a:pt x="35239" y="1437"/>
                    <a:pt x="27055" y="275"/>
                    <a:pt x="21391" y="275"/>
                  </a:cubicBezTo>
                  <a:cubicBezTo>
                    <a:pt x="18994" y="275"/>
                    <a:pt x="17049" y="483"/>
                    <a:pt x="16393" y="483"/>
                  </a:cubicBezTo>
                  <a:cubicBezTo>
                    <a:pt x="16364" y="483"/>
                    <a:pt x="16337" y="483"/>
                    <a:pt x="16312" y="482"/>
                  </a:cubicBezTo>
                  <a:cubicBezTo>
                    <a:pt x="14736" y="410"/>
                    <a:pt x="12325" y="1"/>
                    <a:pt x="98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4"/>
            <p:cNvSpPr/>
            <p:nvPr/>
          </p:nvSpPr>
          <p:spPr>
            <a:xfrm>
              <a:off x="3402509" y="1992992"/>
              <a:ext cx="70943" cy="113638"/>
            </a:xfrm>
            <a:custGeom>
              <a:avLst/>
              <a:gdLst/>
              <a:ahLst/>
              <a:cxnLst/>
              <a:rect l="l" t="t" r="r" b="b"/>
              <a:pathLst>
                <a:path w="3270" h="5238" extrusionOk="0">
                  <a:moveTo>
                    <a:pt x="1501" y="1"/>
                  </a:moveTo>
                  <a:cubicBezTo>
                    <a:pt x="1301" y="1"/>
                    <a:pt x="1068" y="1"/>
                    <a:pt x="834" y="67"/>
                  </a:cubicBezTo>
                  <a:cubicBezTo>
                    <a:pt x="601" y="134"/>
                    <a:pt x="334" y="201"/>
                    <a:pt x="67" y="334"/>
                  </a:cubicBezTo>
                  <a:lnTo>
                    <a:pt x="67" y="1035"/>
                  </a:lnTo>
                  <a:cubicBezTo>
                    <a:pt x="334" y="868"/>
                    <a:pt x="601" y="768"/>
                    <a:pt x="834" y="668"/>
                  </a:cubicBezTo>
                  <a:cubicBezTo>
                    <a:pt x="1068" y="601"/>
                    <a:pt x="1301" y="568"/>
                    <a:pt x="1535" y="568"/>
                  </a:cubicBezTo>
                  <a:cubicBezTo>
                    <a:pt x="1835" y="568"/>
                    <a:pt x="2068" y="668"/>
                    <a:pt x="2269" y="834"/>
                  </a:cubicBezTo>
                  <a:cubicBezTo>
                    <a:pt x="2469" y="1001"/>
                    <a:pt x="2569" y="1235"/>
                    <a:pt x="2569" y="1502"/>
                  </a:cubicBezTo>
                  <a:cubicBezTo>
                    <a:pt x="2569" y="1668"/>
                    <a:pt x="2502" y="1835"/>
                    <a:pt x="2435" y="2002"/>
                  </a:cubicBezTo>
                  <a:cubicBezTo>
                    <a:pt x="2335" y="2169"/>
                    <a:pt x="2168" y="2402"/>
                    <a:pt x="1968" y="2636"/>
                  </a:cubicBezTo>
                  <a:cubicBezTo>
                    <a:pt x="1835" y="2769"/>
                    <a:pt x="1568" y="3069"/>
                    <a:pt x="1101" y="3536"/>
                  </a:cubicBezTo>
                  <a:cubicBezTo>
                    <a:pt x="634" y="4003"/>
                    <a:pt x="267" y="4370"/>
                    <a:pt x="0" y="4637"/>
                  </a:cubicBezTo>
                  <a:lnTo>
                    <a:pt x="0" y="5238"/>
                  </a:lnTo>
                  <a:lnTo>
                    <a:pt x="3269" y="5238"/>
                  </a:lnTo>
                  <a:lnTo>
                    <a:pt x="3269" y="4637"/>
                  </a:lnTo>
                  <a:lnTo>
                    <a:pt x="868" y="4637"/>
                  </a:lnTo>
                  <a:cubicBezTo>
                    <a:pt x="1401" y="4070"/>
                    <a:pt x="1835" y="3603"/>
                    <a:pt x="2168" y="3303"/>
                  </a:cubicBezTo>
                  <a:cubicBezTo>
                    <a:pt x="2469" y="2969"/>
                    <a:pt x="2635" y="2803"/>
                    <a:pt x="2702" y="2736"/>
                  </a:cubicBezTo>
                  <a:cubicBezTo>
                    <a:pt x="2902" y="2469"/>
                    <a:pt x="3069" y="2235"/>
                    <a:pt x="3136" y="2069"/>
                  </a:cubicBezTo>
                  <a:cubicBezTo>
                    <a:pt x="3203" y="1869"/>
                    <a:pt x="3269" y="1668"/>
                    <a:pt x="3269" y="1468"/>
                  </a:cubicBezTo>
                  <a:cubicBezTo>
                    <a:pt x="3269" y="1001"/>
                    <a:pt x="3102" y="634"/>
                    <a:pt x="2769" y="401"/>
                  </a:cubicBezTo>
                  <a:cubicBezTo>
                    <a:pt x="2469" y="134"/>
                    <a:pt x="2035" y="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4"/>
            <p:cNvSpPr/>
            <p:nvPr/>
          </p:nvSpPr>
          <p:spPr>
            <a:xfrm>
              <a:off x="3496579" y="1994445"/>
              <a:ext cx="81074" cy="112185"/>
            </a:xfrm>
            <a:custGeom>
              <a:avLst/>
              <a:gdLst/>
              <a:ahLst/>
              <a:cxnLst/>
              <a:rect l="l" t="t" r="r" b="b"/>
              <a:pathLst>
                <a:path w="3737" h="5171" extrusionOk="0">
                  <a:moveTo>
                    <a:pt x="2302" y="601"/>
                  </a:moveTo>
                  <a:lnTo>
                    <a:pt x="2302" y="3369"/>
                  </a:lnTo>
                  <a:lnTo>
                    <a:pt x="568" y="3369"/>
                  </a:lnTo>
                  <a:lnTo>
                    <a:pt x="2302" y="601"/>
                  </a:lnTo>
                  <a:close/>
                  <a:moveTo>
                    <a:pt x="2136" y="0"/>
                  </a:moveTo>
                  <a:lnTo>
                    <a:pt x="1" y="3269"/>
                  </a:lnTo>
                  <a:lnTo>
                    <a:pt x="1" y="3936"/>
                  </a:lnTo>
                  <a:lnTo>
                    <a:pt x="2302" y="3936"/>
                  </a:lnTo>
                  <a:lnTo>
                    <a:pt x="2302" y="5171"/>
                  </a:lnTo>
                  <a:lnTo>
                    <a:pt x="3003" y="5171"/>
                  </a:lnTo>
                  <a:lnTo>
                    <a:pt x="3003" y="3936"/>
                  </a:lnTo>
                  <a:lnTo>
                    <a:pt x="3737" y="3936"/>
                  </a:lnTo>
                  <a:lnTo>
                    <a:pt x="3737" y="3369"/>
                  </a:lnTo>
                  <a:lnTo>
                    <a:pt x="3003" y="3369"/>
                  </a:lnTo>
                  <a:lnTo>
                    <a:pt x="30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4"/>
            <p:cNvSpPr/>
            <p:nvPr/>
          </p:nvSpPr>
          <p:spPr>
            <a:xfrm>
              <a:off x="3714419" y="1994445"/>
              <a:ext cx="66604" cy="112185"/>
            </a:xfrm>
            <a:custGeom>
              <a:avLst/>
              <a:gdLst/>
              <a:ahLst/>
              <a:cxnLst/>
              <a:rect l="l" t="t" r="r" b="b"/>
              <a:pathLst>
                <a:path w="3070" h="5171" extrusionOk="0">
                  <a:moveTo>
                    <a:pt x="1234" y="0"/>
                  </a:moveTo>
                  <a:lnTo>
                    <a:pt x="0" y="267"/>
                  </a:lnTo>
                  <a:lnTo>
                    <a:pt x="0" y="901"/>
                  </a:lnTo>
                  <a:lnTo>
                    <a:pt x="1234" y="634"/>
                  </a:lnTo>
                  <a:lnTo>
                    <a:pt x="1234" y="4570"/>
                  </a:lnTo>
                  <a:lnTo>
                    <a:pt x="100" y="4570"/>
                  </a:lnTo>
                  <a:lnTo>
                    <a:pt x="100" y="5171"/>
                  </a:lnTo>
                  <a:lnTo>
                    <a:pt x="3069" y="5171"/>
                  </a:lnTo>
                  <a:lnTo>
                    <a:pt x="3069" y="4570"/>
                  </a:lnTo>
                  <a:lnTo>
                    <a:pt x="1935" y="4570"/>
                  </a:lnTo>
                  <a:lnTo>
                    <a:pt x="19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4"/>
            <p:cNvSpPr/>
            <p:nvPr/>
          </p:nvSpPr>
          <p:spPr>
            <a:xfrm>
              <a:off x="3807035" y="1992992"/>
              <a:ext cx="73112" cy="115092"/>
            </a:xfrm>
            <a:custGeom>
              <a:avLst/>
              <a:gdLst/>
              <a:ahLst/>
              <a:cxnLst/>
              <a:rect l="l" t="t" r="r" b="b"/>
              <a:pathLst>
                <a:path w="3370" h="5305" extrusionOk="0">
                  <a:moveTo>
                    <a:pt x="1535" y="1"/>
                  </a:moveTo>
                  <a:cubicBezTo>
                    <a:pt x="1335" y="1"/>
                    <a:pt x="1102" y="1"/>
                    <a:pt x="902" y="34"/>
                  </a:cubicBezTo>
                  <a:cubicBezTo>
                    <a:pt x="668" y="67"/>
                    <a:pt x="401" y="134"/>
                    <a:pt x="134" y="201"/>
                  </a:cubicBezTo>
                  <a:lnTo>
                    <a:pt x="134" y="834"/>
                  </a:lnTo>
                  <a:cubicBezTo>
                    <a:pt x="401" y="734"/>
                    <a:pt x="635" y="668"/>
                    <a:pt x="868" y="634"/>
                  </a:cubicBezTo>
                  <a:cubicBezTo>
                    <a:pt x="1068" y="601"/>
                    <a:pt x="1302" y="568"/>
                    <a:pt x="1469" y="568"/>
                  </a:cubicBezTo>
                  <a:cubicBezTo>
                    <a:pt x="1836" y="568"/>
                    <a:pt x="2102" y="634"/>
                    <a:pt x="2269" y="768"/>
                  </a:cubicBezTo>
                  <a:cubicBezTo>
                    <a:pt x="2469" y="935"/>
                    <a:pt x="2569" y="1135"/>
                    <a:pt x="2569" y="1402"/>
                  </a:cubicBezTo>
                  <a:cubicBezTo>
                    <a:pt x="2569" y="1635"/>
                    <a:pt x="2469" y="1835"/>
                    <a:pt x="2303" y="1969"/>
                  </a:cubicBezTo>
                  <a:cubicBezTo>
                    <a:pt x="2102" y="2102"/>
                    <a:pt x="1836" y="2202"/>
                    <a:pt x="1502" y="2202"/>
                  </a:cubicBezTo>
                  <a:lnTo>
                    <a:pt x="868" y="2202"/>
                  </a:lnTo>
                  <a:lnTo>
                    <a:pt x="868" y="2769"/>
                  </a:lnTo>
                  <a:lnTo>
                    <a:pt x="1469" y="2769"/>
                  </a:lnTo>
                  <a:cubicBezTo>
                    <a:pt x="1869" y="2769"/>
                    <a:pt x="2136" y="2836"/>
                    <a:pt x="2369" y="3003"/>
                  </a:cubicBezTo>
                  <a:cubicBezTo>
                    <a:pt x="2569" y="3203"/>
                    <a:pt x="2669" y="3436"/>
                    <a:pt x="2669" y="3737"/>
                  </a:cubicBezTo>
                  <a:cubicBezTo>
                    <a:pt x="2669" y="4070"/>
                    <a:pt x="2569" y="4304"/>
                    <a:pt x="2336" y="4470"/>
                  </a:cubicBezTo>
                  <a:cubicBezTo>
                    <a:pt x="2102" y="4637"/>
                    <a:pt x="1769" y="4737"/>
                    <a:pt x="1335" y="4737"/>
                  </a:cubicBezTo>
                  <a:cubicBezTo>
                    <a:pt x="1102" y="4737"/>
                    <a:pt x="868" y="4704"/>
                    <a:pt x="635" y="4637"/>
                  </a:cubicBezTo>
                  <a:cubicBezTo>
                    <a:pt x="401" y="4604"/>
                    <a:pt x="168" y="4504"/>
                    <a:pt x="1" y="4404"/>
                  </a:cubicBezTo>
                  <a:lnTo>
                    <a:pt x="1" y="5071"/>
                  </a:lnTo>
                  <a:cubicBezTo>
                    <a:pt x="234" y="5138"/>
                    <a:pt x="468" y="5204"/>
                    <a:pt x="701" y="5271"/>
                  </a:cubicBezTo>
                  <a:cubicBezTo>
                    <a:pt x="935" y="5304"/>
                    <a:pt x="1135" y="5304"/>
                    <a:pt x="1369" y="5304"/>
                  </a:cubicBezTo>
                  <a:cubicBezTo>
                    <a:pt x="2002" y="5304"/>
                    <a:pt x="2503" y="5171"/>
                    <a:pt x="2836" y="4904"/>
                  </a:cubicBezTo>
                  <a:cubicBezTo>
                    <a:pt x="3203" y="4637"/>
                    <a:pt x="3370" y="4237"/>
                    <a:pt x="3370" y="3737"/>
                  </a:cubicBezTo>
                  <a:cubicBezTo>
                    <a:pt x="3370" y="3403"/>
                    <a:pt x="3270" y="3103"/>
                    <a:pt x="3103" y="2903"/>
                  </a:cubicBezTo>
                  <a:cubicBezTo>
                    <a:pt x="2903" y="2669"/>
                    <a:pt x="2636" y="2536"/>
                    <a:pt x="2303" y="2436"/>
                  </a:cubicBezTo>
                  <a:cubicBezTo>
                    <a:pt x="2603" y="2369"/>
                    <a:pt x="2836" y="2235"/>
                    <a:pt x="3003" y="2035"/>
                  </a:cubicBezTo>
                  <a:cubicBezTo>
                    <a:pt x="3170" y="1835"/>
                    <a:pt x="3270" y="1602"/>
                    <a:pt x="3270" y="1301"/>
                  </a:cubicBezTo>
                  <a:cubicBezTo>
                    <a:pt x="3270" y="901"/>
                    <a:pt x="3103" y="601"/>
                    <a:pt x="2803" y="334"/>
                  </a:cubicBezTo>
                  <a:cubicBezTo>
                    <a:pt x="2503" y="101"/>
                    <a:pt x="2069"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4"/>
            <p:cNvSpPr/>
            <p:nvPr/>
          </p:nvSpPr>
          <p:spPr>
            <a:xfrm>
              <a:off x="3909089" y="2087060"/>
              <a:ext cx="15946" cy="19569"/>
            </a:xfrm>
            <a:custGeom>
              <a:avLst/>
              <a:gdLst/>
              <a:ahLst/>
              <a:cxnLst/>
              <a:rect l="l" t="t" r="r" b="b"/>
              <a:pathLst>
                <a:path w="735" h="902" extrusionOk="0">
                  <a:moveTo>
                    <a:pt x="0" y="1"/>
                  </a:moveTo>
                  <a:lnTo>
                    <a:pt x="0" y="902"/>
                  </a:lnTo>
                  <a:lnTo>
                    <a:pt x="734" y="902"/>
                  </a:lnTo>
                  <a:lnTo>
                    <a:pt x="7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4"/>
            <p:cNvSpPr/>
            <p:nvPr/>
          </p:nvSpPr>
          <p:spPr>
            <a:xfrm>
              <a:off x="3951047" y="1992992"/>
              <a:ext cx="77473" cy="115092"/>
            </a:xfrm>
            <a:custGeom>
              <a:avLst/>
              <a:gdLst/>
              <a:ahLst/>
              <a:cxnLst/>
              <a:rect l="l" t="t" r="r" b="b"/>
              <a:pathLst>
                <a:path w="3571" h="5305" extrusionOk="0">
                  <a:moveTo>
                    <a:pt x="1802" y="534"/>
                  </a:moveTo>
                  <a:cubicBezTo>
                    <a:pt x="2136" y="534"/>
                    <a:pt x="2403" y="701"/>
                    <a:pt x="2603" y="1068"/>
                  </a:cubicBezTo>
                  <a:cubicBezTo>
                    <a:pt x="2770" y="1402"/>
                    <a:pt x="2870" y="1935"/>
                    <a:pt x="2870" y="2669"/>
                  </a:cubicBezTo>
                  <a:cubicBezTo>
                    <a:pt x="2870" y="3370"/>
                    <a:pt x="2770" y="3903"/>
                    <a:pt x="2603" y="4237"/>
                  </a:cubicBezTo>
                  <a:cubicBezTo>
                    <a:pt x="2403" y="4604"/>
                    <a:pt x="2136" y="4771"/>
                    <a:pt x="1802" y="4771"/>
                  </a:cubicBezTo>
                  <a:cubicBezTo>
                    <a:pt x="1435" y="4771"/>
                    <a:pt x="1168" y="4604"/>
                    <a:pt x="968" y="4237"/>
                  </a:cubicBezTo>
                  <a:cubicBezTo>
                    <a:pt x="802" y="3903"/>
                    <a:pt x="701" y="3370"/>
                    <a:pt x="701" y="2669"/>
                  </a:cubicBezTo>
                  <a:cubicBezTo>
                    <a:pt x="701" y="1935"/>
                    <a:pt x="802" y="1402"/>
                    <a:pt x="968" y="1068"/>
                  </a:cubicBezTo>
                  <a:cubicBezTo>
                    <a:pt x="1168" y="701"/>
                    <a:pt x="1435" y="534"/>
                    <a:pt x="1802" y="534"/>
                  </a:cubicBezTo>
                  <a:close/>
                  <a:moveTo>
                    <a:pt x="1802" y="1"/>
                  </a:moveTo>
                  <a:cubicBezTo>
                    <a:pt x="1202" y="1"/>
                    <a:pt x="768" y="201"/>
                    <a:pt x="468" y="668"/>
                  </a:cubicBezTo>
                  <a:cubicBezTo>
                    <a:pt x="168" y="1135"/>
                    <a:pt x="1" y="1802"/>
                    <a:pt x="1" y="2669"/>
                  </a:cubicBezTo>
                  <a:cubicBezTo>
                    <a:pt x="1" y="3536"/>
                    <a:pt x="168" y="4170"/>
                    <a:pt x="468" y="4637"/>
                  </a:cubicBezTo>
                  <a:cubicBezTo>
                    <a:pt x="768" y="5104"/>
                    <a:pt x="1202" y="5304"/>
                    <a:pt x="1802" y="5304"/>
                  </a:cubicBezTo>
                  <a:cubicBezTo>
                    <a:pt x="2369" y="5304"/>
                    <a:pt x="2803" y="5104"/>
                    <a:pt x="3103" y="4637"/>
                  </a:cubicBezTo>
                  <a:cubicBezTo>
                    <a:pt x="3403" y="4170"/>
                    <a:pt x="3570" y="3536"/>
                    <a:pt x="3570" y="2669"/>
                  </a:cubicBezTo>
                  <a:cubicBezTo>
                    <a:pt x="3570" y="1802"/>
                    <a:pt x="3403" y="1135"/>
                    <a:pt x="3103" y="668"/>
                  </a:cubicBezTo>
                  <a:cubicBezTo>
                    <a:pt x="2803" y="201"/>
                    <a:pt x="2369" y="1"/>
                    <a:pt x="1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4"/>
            <p:cNvSpPr/>
            <p:nvPr/>
          </p:nvSpPr>
          <p:spPr>
            <a:xfrm>
              <a:off x="3425699" y="2314600"/>
              <a:ext cx="216025" cy="326925"/>
            </a:xfrm>
            <a:custGeom>
              <a:avLst/>
              <a:gdLst/>
              <a:ahLst/>
              <a:cxnLst/>
              <a:rect l="l" t="t" r="r" b="b"/>
              <a:pathLst>
                <a:path w="8641" h="13077" extrusionOk="0">
                  <a:moveTo>
                    <a:pt x="4337" y="1368"/>
                  </a:moveTo>
                  <a:cubicBezTo>
                    <a:pt x="5071" y="1368"/>
                    <a:pt x="5638" y="1535"/>
                    <a:pt x="6038" y="1902"/>
                  </a:cubicBezTo>
                  <a:cubicBezTo>
                    <a:pt x="6472" y="2269"/>
                    <a:pt x="6672" y="2802"/>
                    <a:pt x="6672" y="3436"/>
                  </a:cubicBezTo>
                  <a:cubicBezTo>
                    <a:pt x="6672" y="4103"/>
                    <a:pt x="6472" y="4604"/>
                    <a:pt x="6038" y="4971"/>
                  </a:cubicBezTo>
                  <a:cubicBezTo>
                    <a:pt x="5638" y="5338"/>
                    <a:pt x="5071" y="5504"/>
                    <a:pt x="4337" y="5504"/>
                  </a:cubicBezTo>
                  <a:cubicBezTo>
                    <a:pt x="3603" y="5504"/>
                    <a:pt x="3003" y="5338"/>
                    <a:pt x="2602" y="4971"/>
                  </a:cubicBezTo>
                  <a:cubicBezTo>
                    <a:pt x="2202" y="4604"/>
                    <a:pt x="2002" y="4103"/>
                    <a:pt x="2002" y="3436"/>
                  </a:cubicBezTo>
                  <a:cubicBezTo>
                    <a:pt x="2002" y="2802"/>
                    <a:pt x="2202" y="2269"/>
                    <a:pt x="2602" y="1902"/>
                  </a:cubicBezTo>
                  <a:cubicBezTo>
                    <a:pt x="3003" y="1535"/>
                    <a:pt x="3603" y="1368"/>
                    <a:pt x="4337" y="1368"/>
                  </a:cubicBezTo>
                  <a:close/>
                  <a:moveTo>
                    <a:pt x="4337" y="6872"/>
                  </a:moveTo>
                  <a:cubicBezTo>
                    <a:pt x="5138" y="6872"/>
                    <a:pt x="5771" y="7072"/>
                    <a:pt x="6238" y="7506"/>
                  </a:cubicBezTo>
                  <a:cubicBezTo>
                    <a:pt x="6705" y="7939"/>
                    <a:pt x="6939" y="8540"/>
                    <a:pt x="6939" y="9307"/>
                  </a:cubicBezTo>
                  <a:cubicBezTo>
                    <a:pt x="6939" y="10041"/>
                    <a:pt x="6705" y="10641"/>
                    <a:pt x="6238" y="11075"/>
                  </a:cubicBezTo>
                  <a:cubicBezTo>
                    <a:pt x="5771" y="11509"/>
                    <a:pt x="5138" y="11742"/>
                    <a:pt x="4337" y="11742"/>
                  </a:cubicBezTo>
                  <a:cubicBezTo>
                    <a:pt x="3503" y="11742"/>
                    <a:pt x="2869" y="11509"/>
                    <a:pt x="2402" y="11075"/>
                  </a:cubicBezTo>
                  <a:cubicBezTo>
                    <a:pt x="1935" y="10641"/>
                    <a:pt x="1735" y="10074"/>
                    <a:pt x="1735" y="9307"/>
                  </a:cubicBezTo>
                  <a:cubicBezTo>
                    <a:pt x="1735" y="8540"/>
                    <a:pt x="1935" y="7939"/>
                    <a:pt x="2402" y="7506"/>
                  </a:cubicBezTo>
                  <a:cubicBezTo>
                    <a:pt x="2869" y="7072"/>
                    <a:pt x="3503" y="6872"/>
                    <a:pt x="4337" y="6872"/>
                  </a:cubicBezTo>
                  <a:close/>
                  <a:moveTo>
                    <a:pt x="4337" y="0"/>
                  </a:moveTo>
                  <a:cubicBezTo>
                    <a:pt x="3069" y="0"/>
                    <a:pt x="2102" y="301"/>
                    <a:pt x="1368" y="901"/>
                  </a:cubicBezTo>
                  <a:cubicBezTo>
                    <a:pt x="668" y="1468"/>
                    <a:pt x="301" y="2269"/>
                    <a:pt x="301" y="3269"/>
                  </a:cubicBezTo>
                  <a:cubicBezTo>
                    <a:pt x="301" y="4003"/>
                    <a:pt x="501" y="4604"/>
                    <a:pt x="901" y="5104"/>
                  </a:cubicBezTo>
                  <a:cubicBezTo>
                    <a:pt x="1335" y="5604"/>
                    <a:pt x="1902" y="5938"/>
                    <a:pt x="2636" y="6138"/>
                  </a:cubicBezTo>
                  <a:cubicBezTo>
                    <a:pt x="1802" y="6338"/>
                    <a:pt x="1168" y="6705"/>
                    <a:pt x="701" y="7272"/>
                  </a:cubicBezTo>
                  <a:cubicBezTo>
                    <a:pt x="234" y="7806"/>
                    <a:pt x="1" y="8507"/>
                    <a:pt x="1" y="9307"/>
                  </a:cubicBezTo>
                  <a:cubicBezTo>
                    <a:pt x="1" y="10508"/>
                    <a:pt x="367" y="11442"/>
                    <a:pt x="1135" y="12109"/>
                  </a:cubicBezTo>
                  <a:cubicBezTo>
                    <a:pt x="1869" y="12776"/>
                    <a:pt x="2936" y="13076"/>
                    <a:pt x="4337" y="13076"/>
                  </a:cubicBezTo>
                  <a:cubicBezTo>
                    <a:pt x="5705" y="13076"/>
                    <a:pt x="6772" y="12776"/>
                    <a:pt x="7539" y="12109"/>
                  </a:cubicBezTo>
                  <a:cubicBezTo>
                    <a:pt x="8273" y="11442"/>
                    <a:pt x="8640" y="10508"/>
                    <a:pt x="8640" y="9307"/>
                  </a:cubicBezTo>
                  <a:cubicBezTo>
                    <a:pt x="8640" y="8507"/>
                    <a:pt x="8407" y="7806"/>
                    <a:pt x="7940" y="7272"/>
                  </a:cubicBezTo>
                  <a:cubicBezTo>
                    <a:pt x="7506" y="6705"/>
                    <a:pt x="6872" y="6338"/>
                    <a:pt x="6038" y="6138"/>
                  </a:cubicBezTo>
                  <a:cubicBezTo>
                    <a:pt x="6772" y="5938"/>
                    <a:pt x="7339" y="5604"/>
                    <a:pt x="7739" y="5104"/>
                  </a:cubicBezTo>
                  <a:cubicBezTo>
                    <a:pt x="8140" y="4604"/>
                    <a:pt x="8340" y="4003"/>
                    <a:pt x="8340" y="3269"/>
                  </a:cubicBezTo>
                  <a:cubicBezTo>
                    <a:pt x="8340" y="2269"/>
                    <a:pt x="8006" y="1468"/>
                    <a:pt x="7272" y="901"/>
                  </a:cubicBezTo>
                  <a:cubicBezTo>
                    <a:pt x="6572" y="301"/>
                    <a:pt x="5571" y="0"/>
                    <a:pt x="4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4"/>
            <p:cNvSpPr/>
            <p:nvPr/>
          </p:nvSpPr>
          <p:spPr>
            <a:xfrm>
              <a:off x="3647775" y="2582300"/>
              <a:ext cx="44225" cy="53375"/>
            </a:xfrm>
            <a:custGeom>
              <a:avLst/>
              <a:gdLst/>
              <a:ahLst/>
              <a:cxnLst/>
              <a:rect l="l" t="t" r="r" b="b"/>
              <a:pathLst>
                <a:path w="1769" h="2135" extrusionOk="0">
                  <a:moveTo>
                    <a:pt x="1" y="0"/>
                  </a:moveTo>
                  <a:lnTo>
                    <a:pt x="1" y="2135"/>
                  </a:lnTo>
                  <a:lnTo>
                    <a:pt x="1768" y="2135"/>
                  </a:lnTo>
                  <a:lnTo>
                    <a:pt x="17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4"/>
            <p:cNvSpPr/>
            <p:nvPr/>
          </p:nvSpPr>
          <p:spPr>
            <a:xfrm>
              <a:off x="3721857" y="2320425"/>
              <a:ext cx="204350" cy="321100"/>
            </a:xfrm>
            <a:custGeom>
              <a:avLst/>
              <a:gdLst/>
              <a:ahLst/>
              <a:cxnLst/>
              <a:rect l="l" t="t" r="r" b="b"/>
              <a:pathLst>
                <a:path w="8174" h="12844" extrusionOk="0">
                  <a:moveTo>
                    <a:pt x="534" y="1"/>
                  </a:moveTo>
                  <a:lnTo>
                    <a:pt x="534" y="6339"/>
                  </a:lnTo>
                  <a:cubicBezTo>
                    <a:pt x="1001" y="6139"/>
                    <a:pt x="1468" y="5972"/>
                    <a:pt x="1935" y="5872"/>
                  </a:cubicBezTo>
                  <a:cubicBezTo>
                    <a:pt x="2369" y="5772"/>
                    <a:pt x="2836" y="5705"/>
                    <a:pt x="3303" y="5705"/>
                  </a:cubicBezTo>
                  <a:cubicBezTo>
                    <a:pt x="4270" y="5705"/>
                    <a:pt x="5038" y="5972"/>
                    <a:pt x="5605" y="6472"/>
                  </a:cubicBezTo>
                  <a:cubicBezTo>
                    <a:pt x="6172" y="7006"/>
                    <a:pt x="6472" y="7706"/>
                    <a:pt x="6472" y="8574"/>
                  </a:cubicBezTo>
                  <a:cubicBezTo>
                    <a:pt x="6472" y="9441"/>
                    <a:pt x="6172" y="10142"/>
                    <a:pt x="5605" y="10642"/>
                  </a:cubicBezTo>
                  <a:cubicBezTo>
                    <a:pt x="5038" y="11176"/>
                    <a:pt x="4270" y="11409"/>
                    <a:pt x="3303" y="11409"/>
                  </a:cubicBezTo>
                  <a:cubicBezTo>
                    <a:pt x="2703" y="11409"/>
                    <a:pt x="2136" y="11342"/>
                    <a:pt x="1569" y="11209"/>
                  </a:cubicBezTo>
                  <a:cubicBezTo>
                    <a:pt x="1035" y="11076"/>
                    <a:pt x="501" y="10875"/>
                    <a:pt x="1" y="10609"/>
                  </a:cubicBezTo>
                  <a:lnTo>
                    <a:pt x="1" y="12310"/>
                  </a:lnTo>
                  <a:cubicBezTo>
                    <a:pt x="601" y="12510"/>
                    <a:pt x="1168" y="12643"/>
                    <a:pt x="1702" y="12710"/>
                  </a:cubicBezTo>
                  <a:cubicBezTo>
                    <a:pt x="2269" y="12810"/>
                    <a:pt x="2803" y="12843"/>
                    <a:pt x="3336" y="12843"/>
                  </a:cubicBezTo>
                  <a:cubicBezTo>
                    <a:pt x="4871" y="12843"/>
                    <a:pt x="6038" y="12477"/>
                    <a:pt x="6906" y="11743"/>
                  </a:cubicBezTo>
                  <a:cubicBezTo>
                    <a:pt x="7740" y="10975"/>
                    <a:pt x="8173" y="9908"/>
                    <a:pt x="8173" y="8574"/>
                  </a:cubicBezTo>
                  <a:cubicBezTo>
                    <a:pt x="8173" y="7239"/>
                    <a:pt x="7740" y="6205"/>
                    <a:pt x="6939" y="5438"/>
                  </a:cubicBezTo>
                  <a:cubicBezTo>
                    <a:pt x="6105" y="4671"/>
                    <a:pt x="5004" y="4271"/>
                    <a:pt x="3603" y="4271"/>
                  </a:cubicBezTo>
                  <a:cubicBezTo>
                    <a:pt x="3336" y="4271"/>
                    <a:pt x="3103" y="4304"/>
                    <a:pt x="2836" y="4337"/>
                  </a:cubicBezTo>
                  <a:cubicBezTo>
                    <a:pt x="2603" y="4404"/>
                    <a:pt x="2336" y="4437"/>
                    <a:pt x="2102" y="4538"/>
                  </a:cubicBezTo>
                  <a:lnTo>
                    <a:pt x="2102" y="1435"/>
                  </a:lnTo>
                  <a:lnTo>
                    <a:pt x="7239" y="1435"/>
                  </a:lnTo>
                  <a:lnTo>
                    <a:pt x="7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4"/>
            <p:cNvSpPr/>
            <p:nvPr/>
          </p:nvSpPr>
          <p:spPr>
            <a:xfrm>
              <a:off x="3525200" y="2971500"/>
              <a:ext cx="300100" cy="301525"/>
            </a:xfrm>
            <a:custGeom>
              <a:avLst/>
              <a:gdLst/>
              <a:ahLst/>
              <a:cxnLst/>
              <a:rect l="l" t="t" r="r" b="b"/>
              <a:pathLst>
                <a:path w="12004" h="12061" extrusionOk="0">
                  <a:moveTo>
                    <a:pt x="6542" y="0"/>
                  </a:moveTo>
                  <a:cubicBezTo>
                    <a:pt x="6421" y="0"/>
                    <a:pt x="6298" y="3"/>
                    <a:pt x="6171" y="10"/>
                  </a:cubicBezTo>
                  <a:cubicBezTo>
                    <a:pt x="6171" y="10"/>
                    <a:pt x="6089" y="5"/>
                    <a:pt x="5945" y="5"/>
                  </a:cubicBezTo>
                  <a:cubicBezTo>
                    <a:pt x="5004" y="5"/>
                    <a:pt x="1428" y="206"/>
                    <a:pt x="1168" y="3246"/>
                  </a:cubicBezTo>
                  <a:cubicBezTo>
                    <a:pt x="867" y="6781"/>
                    <a:pt x="0" y="12052"/>
                    <a:pt x="4103" y="12052"/>
                  </a:cubicBezTo>
                  <a:cubicBezTo>
                    <a:pt x="4794" y="12052"/>
                    <a:pt x="5420" y="12061"/>
                    <a:pt x="5985" y="12061"/>
                  </a:cubicBezTo>
                  <a:cubicBezTo>
                    <a:pt x="8749" y="12061"/>
                    <a:pt x="10070" y="11854"/>
                    <a:pt x="10541" y="9417"/>
                  </a:cubicBezTo>
                  <a:cubicBezTo>
                    <a:pt x="11128" y="6545"/>
                    <a:pt x="12003" y="0"/>
                    <a:pt x="65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4"/>
            <p:cNvSpPr/>
            <p:nvPr/>
          </p:nvSpPr>
          <p:spPr>
            <a:xfrm>
              <a:off x="3540200" y="3360225"/>
              <a:ext cx="301075" cy="332200"/>
            </a:xfrm>
            <a:custGeom>
              <a:avLst/>
              <a:gdLst/>
              <a:ahLst/>
              <a:cxnLst/>
              <a:rect l="l" t="t" r="r" b="b"/>
              <a:pathLst>
                <a:path w="12043" h="13288" extrusionOk="0">
                  <a:moveTo>
                    <a:pt x="4108" y="1"/>
                  </a:moveTo>
                  <a:cubicBezTo>
                    <a:pt x="3086" y="1"/>
                    <a:pt x="1090" y="311"/>
                    <a:pt x="868" y="2707"/>
                  </a:cubicBezTo>
                  <a:cubicBezTo>
                    <a:pt x="568" y="5943"/>
                    <a:pt x="0" y="13282"/>
                    <a:pt x="4103" y="13282"/>
                  </a:cubicBezTo>
                  <a:cubicBezTo>
                    <a:pt x="4699" y="13282"/>
                    <a:pt x="5252" y="13288"/>
                    <a:pt x="5762" y="13288"/>
                  </a:cubicBezTo>
                  <a:cubicBezTo>
                    <a:pt x="8770" y="13288"/>
                    <a:pt x="10318" y="13069"/>
                    <a:pt x="10575" y="10046"/>
                  </a:cubicBezTo>
                  <a:cubicBezTo>
                    <a:pt x="10875" y="6510"/>
                    <a:pt x="12042" y="39"/>
                    <a:pt x="4704" y="39"/>
                  </a:cubicBezTo>
                  <a:cubicBezTo>
                    <a:pt x="4704" y="39"/>
                    <a:pt x="4466" y="1"/>
                    <a:pt x="4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4"/>
            <p:cNvSpPr/>
            <p:nvPr/>
          </p:nvSpPr>
          <p:spPr>
            <a:xfrm>
              <a:off x="3245825" y="3190625"/>
              <a:ext cx="257700" cy="267750"/>
            </a:xfrm>
            <a:custGeom>
              <a:avLst/>
              <a:gdLst/>
              <a:ahLst/>
              <a:cxnLst/>
              <a:rect l="l" t="t" r="r" b="b"/>
              <a:pathLst>
                <a:path w="10308" h="10710" extrusionOk="0">
                  <a:moveTo>
                    <a:pt x="7109" y="1"/>
                  </a:moveTo>
                  <a:cubicBezTo>
                    <a:pt x="5751" y="1"/>
                    <a:pt x="5004" y="385"/>
                    <a:pt x="5004" y="385"/>
                  </a:cubicBezTo>
                  <a:cubicBezTo>
                    <a:pt x="5004" y="385"/>
                    <a:pt x="601" y="1252"/>
                    <a:pt x="301" y="4788"/>
                  </a:cubicBezTo>
                  <a:cubicBezTo>
                    <a:pt x="0" y="8290"/>
                    <a:pt x="5604" y="10058"/>
                    <a:pt x="5604" y="10058"/>
                  </a:cubicBezTo>
                  <a:cubicBezTo>
                    <a:pt x="5604" y="10058"/>
                    <a:pt x="6434" y="10710"/>
                    <a:pt x="7215" y="10710"/>
                  </a:cubicBezTo>
                  <a:cubicBezTo>
                    <a:pt x="7826" y="10710"/>
                    <a:pt x="8408" y="10311"/>
                    <a:pt x="8540" y="8891"/>
                  </a:cubicBezTo>
                  <a:cubicBezTo>
                    <a:pt x="8807" y="5655"/>
                    <a:pt x="10308" y="385"/>
                    <a:pt x="8240" y="85"/>
                  </a:cubicBezTo>
                  <a:cubicBezTo>
                    <a:pt x="7826" y="25"/>
                    <a:pt x="7448" y="1"/>
                    <a:pt x="7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4"/>
            <p:cNvSpPr/>
            <p:nvPr/>
          </p:nvSpPr>
          <p:spPr>
            <a:xfrm>
              <a:off x="3820600" y="3177725"/>
              <a:ext cx="270025" cy="280325"/>
            </a:xfrm>
            <a:custGeom>
              <a:avLst/>
              <a:gdLst/>
              <a:ahLst/>
              <a:cxnLst/>
              <a:rect l="l" t="t" r="r" b="b"/>
              <a:pathLst>
                <a:path w="10801" h="11213" extrusionOk="0">
                  <a:moveTo>
                    <a:pt x="3762" y="0"/>
                  </a:moveTo>
                  <a:cubicBezTo>
                    <a:pt x="3762" y="0"/>
                    <a:pt x="1427" y="300"/>
                    <a:pt x="1127" y="2635"/>
                  </a:cubicBezTo>
                  <a:cubicBezTo>
                    <a:pt x="839" y="4904"/>
                    <a:pt x="1" y="11212"/>
                    <a:pt x="3038" y="11212"/>
                  </a:cubicBezTo>
                  <a:cubicBezTo>
                    <a:pt x="3171" y="11212"/>
                    <a:pt x="3313" y="11200"/>
                    <a:pt x="3462" y="11175"/>
                  </a:cubicBezTo>
                  <a:cubicBezTo>
                    <a:pt x="6997" y="10574"/>
                    <a:pt x="9633" y="9107"/>
                    <a:pt x="9633" y="7939"/>
                  </a:cubicBezTo>
                  <a:cubicBezTo>
                    <a:pt x="9633" y="6772"/>
                    <a:pt x="10800" y="2936"/>
                    <a:pt x="3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4"/>
            <p:cNvSpPr/>
            <p:nvPr/>
          </p:nvSpPr>
          <p:spPr>
            <a:xfrm>
              <a:off x="3603388" y="3070969"/>
              <a:ext cx="143450" cy="125950"/>
            </a:xfrm>
            <a:custGeom>
              <a:avLst/>
              <a:gdLst/>
              <a:ahLst/>
              <a:cxnLst/>
              <a:rect l="l" t="t" r="r" b="b"/>
              <a:pathLst>
                <a:path w="5738" h="5038" extrusionOk="0">
                  <a:moveTo>
                    <a:pt x="0" y="1"/>
                  </a:moveTo>
                  <a:lnTo>
                    <a:pt x="0" y="5038"/>
                  </a:lnTo>
                  <a:lnTo>
                    <a:pt x="1201" y="5038"/>
                  </a:lnTo>
                  <a:lnTo>
                    <a:pt x="1201" y="2869"/>
                  </a:lnTo>
                  <a:cubicBezTo>
                    <a:pt x="1201" y="2502"/>
                    <a:pt x="1168" y="2035"/>
                    <a:pt x="1135" y="1435"/>
                  </a:cubicBezTo>
                  <a:lnTo>
                    <a:pt x="1168" y="1435"/>
                  </a:lnTo>
                  <a:lnTo>
                    <a:pt x="2169" y="5038"/>
                  </a:lnTo>
                  <a:lnTo>
                    <a:pt x="3470" y="5038"/>
                  </a:lnTo>
                  <a:lnTo>
                    <a:pt x="4504" y="1435"/>
                  </a:lnTo>
                  <a:lnTo>
                    <a:pt x="4537" y="1435"/>
                  </a:lnTo>
                  <a:cubicBezTo>
                    <a:pt x="4504" y="1969"/>
                    <a:pt x="4470" y="2302"/>
                    <a:pt x="4470" y="2469"/>
                  </a:cubicBezTo>
                  <a:cubicBezTo>
                    <a:pt x="4470" y="2602"/>
                    <a:pt x="4470" y="2736"/>
                    <a:pt x="4470" y="2836"/>
                  </a:cubicBezTo>
                  <a:lnTo>
                    <a:pt x="4470" y="5038"/>
                  </a:lnTo>
                  <a:lnTo>
                    <a:pt x="5738" y="5038"/>
                  </a:lnTo>
                  <a:lnTo>
                    <a:pt x="5738" y="1"/>
                  </a:lnTo>
                  <a:lnTo>
                    <a:pt x="3903" y="1"/>
                  </a:lnTo>
                  <a:lnTo>
                    <a:pt x="2869" y="3570"/>
                  </a:lnTo>
                  <a:lnTo>
                    <a:pt x="18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4"/>
            <p:cNvSpPr/>
            <p:nvPr/>
          </p:nvSpPr>
          <p:spPr>
            <a:xfrm>
              <a:off x="3622750" y="3481594"/>
              <a:ext cx="100100" cy="129275"/>
            </a:xfrm>
            <a:custGeom>
              <a:avLst/>
              <a:gdLst/>
              <a:ahLst/>
              <a:cxnLst/>
              <a:rect l="l" t="t" r="r" b="b"/>
              <a:pathLst>
                <a:path w="4004" h="5171" extrusionOk="0">
                  <a:moveTo>
                    <a:pt x="2436" y="0"/>
                  </a:moveTo>
                  <a:cubicBezTo>
                    <a:pt x="1936" y="0"/>
                    <a:pt x="1502" y="100"/>
                    <a:pt x="1135" y="300"/>
                  </a:cubicBezTo>
                  <a:cubicBezTo>
                    <a:pt x="768" y="534"/>
                    <a:pt x="468" y="834"/>
                    <a:pt x="301" y="1234"/>
                  </a:cubicBezTo>
                  <a:cubicBezTo>
                    <a:pt x="101" y="1635"/>
                    <a:pt x="1" y="2068"/>
                    <a:pt x="1" y="2602"/>
                  </a:cubicBezTo>
                  <a:cubicBezTo>
                    <a:pt x="1" y="3436"/>
                    <a:pt x="201" y="4070"/>
                    <a:pt x="601" y="4503"/>
                  </a:cubicBezTo>
                  <a:cubicBezTo>
                    <a:pt x="1002" y="4937"/>
                    <a:pt x="1602" y="5171"/>
                    <a:pt x="2336" y="5171"/>
                  </a:cubicBezTo>
                  <a:cubicBezTo>
                    <a:pt x="2870" y="5171"/>
                    <a:pt x="3370" y="5071"/>
                    <a:pt x="3770" y="4904"/>
                  </a:cubicBezTo>
                  <a:lnTo>
                    <a:pt x="3770" y="3736"/>
                  </a:lnTo>
                  <a:cubicBezTo>
                    <a:pt x="3570" y="3836"/>
                    <a:pt x="3337" y="3903"/>
                    <a:pt x="3136" y="3970"/>
                  </a:cubicBezTo>
                  <a:cubicBezTo>
                    <a:pt x="2936" y="4036"/>
                    <a:pt x="2703" y="4070"/>
                    <a:pt x="2503" y="4070"/>
                  </a:cubicBezTo>
                  <a:cubicBezTo>
                    <a:pt x="1769" y="4070"/>
                    <a:pt x="1402" y="3569"/>
                    <a:pt x="1402" y="2602"/>
                  </a:cubicBezTo>
                  <a:cubicBezTo>
                    <a:pt x="1402" y="2135"/>
                    <a:pt x="1469" y="1768"/>
                    <a:pt x="1669" y="1501"/>
                  </a:cubicBezTo>
                  <a:cubicBezTo>
                    <a:pt x="1835" y="1234"/>
                    <a:pt x="2102" y="1101"/>
                    <a:pt x="2436" y="1101"/>
                  </a:cubicBezTo>
                  <a:cubicBezTo>
                    <a:pt x="2636" y="1101"/>
                    <a:pt x="2836" y="1134"/>
                    <a:pt x="3036" y="1201"/>
                  </a:cubicBezTo>
                  <a:cubicBezTo>
                    <a:pt x="3203" y="1268"/>
                    <a:pt x="3403" y="1335"/>
                    <a:pt x="3570" y="1435"/>
                  </a:cubicBezTo>
                  <a:lnTo>
                    <a:pt x="4004" y="334"/>
                  </a:lnTo>
                  <a:cubicBezTo>
                    <a:pt x="3503" y="100"/>
                    <a:pt x="2970" y="0"/>
                    <a:pt x="2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4"/>
            <p:cNvSpPr/>
            <p:nvPr/>
          </p:nvSpPr>
          <p:spPr>
            <a:xfrm>
              <a:off x="3341725" y="3280300"/>
              <a:ext cx="58400" cy="85075"/>
            </a:xfrm>
            <a:custGeom>
              <a:avLst/>
              <a:gdLst/>
              <a:ahLst/>
              <a:cxnLst/>
              <a:rect l="l" t="t" r="r" b="b"/>
              <a:pathLst>
                <a:path w="2336" h="3403" extrusionOk="0">
                  <a:moveTo>
                    <a:pt x="2335" y="0"/>
                  </a:moveTo>
                  <a:cubicBezTo>
                    <a:pt x="2335" y="0"/>
                    <a:pt x="0" y="901"/>
                    <a:pt x="568" y="2068"/>
                  </a:cubicBezTo>
                  <a:cubicBezTo>
                    <a:pt x="901" y="2769"/>
                    <a:pt x="1568" y="3269"/>
                    <a:pt x="2335" y="3403"/>
                  </a:cubicBezTo>
                  <a:lnTo>
                    <a:pt x="23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4"/>
            <p:cNvSpPr/>
            <p:nvPr/>
          </p:nvSpPr>
          <p:spPr>
            <a:xfrm>
              <a:off x="3927150" y="3280300"/>
              <a:ext cx="58400" cy="85075"/>
            </a:xfrm>
            <a:custGeom>
              <a:avLst/>
              <a:gdLst/>
              <a:ahLst/>
              <a:cxnLst/>
              <a:rect l="l" t="t" r="r" b="b"/>
              <a:pathLst>
                <a:path w="2336" h="3403" extrusionOk="0">
                  <a:moveTo>
                    <a:pt x="0" y="0"/>
                  </a:moveTo>
                  <a:lnTo>
                    <a:pt x="0" y="3403"/>
                  </a:lnTo>
                  <a:cubicBezTo>
                    <a:pt x="767" y="3269"/>
                    <a:pt x="1401" y="2769"/>
                    <a:pt x="1768" y="2068"/>
                  </a:cubicBezTo>
                  <a:cubicBezTo>
                    <a:pt x="2335" y="90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4"/>
            <p:cNvSpPr/>
            <p:nvPr/>
          </p:nvSpPr>
          <p:spPr>
            <a:xfrm>
              <a:off x="3942150" y="4538300"/>
              <a:ext cx="199325" cy="233475"/>
            </a:xfrm>
            <a:custGeom>
              <a:avLst/>
              <a:gdLst/>
              <a:ahLst/>
              <a:cxnLst/>
              <a:rect l="l" t="t" r="r" b="b"/>
              <a:pathLst>
                <a:path w="7973" h="9339" extrusionOk="0">
                  <a:moveTo>
                    <a:pt x="2927" y="1"/>
                  </a:moveTo>
                  <a:cubicBezTo>
                    <a:pt x="2537" y="1"/>
                    <a:pt x="2141" y="92"/>
                    <a:pt x="1769" y="283"/>
                  </a:cubicBezTo>
                  <a:lnTo>
                    <a:pt x="1702" y="316"/>
                  </a:lnTo>
                  <a:cubicBezTo>
                    <a:pt x="468" y="950"/>
                    <a:pt x="1" y="2451"/>
                    <a:pt x="634" y="3685"/>
                  </a:cubicBezTo>
                  <a:lnTo>
                    <a:pt x="1735" y="5820"/>
                  </a:lnTo>
                  <a:lnTo>
                    <a:pt x="2836" y="7989"/>
                  </a:lnTo>
                  <a:cubicBezTo>
                    <a:pt x="3279" y="8850"/>
                    <a:pt x="4144" y="9338"/>
                    <a:pt x="5046" y="9338"/>
                  </a:cubicBezTo>
                  <a:cubicBezTo>
                    <a:pt x="5436" y="9338"/>
                    <a:pt x="5833" y="9247"/>
                    <a:pt x="6205" y="9056"/>
                  </a:cubicBezTo>
                  <a:lnTo>
                    <a:pt x="6272" y="9023"/>
                  </a:lnTo>
                  <a:cubicBezTo>
                    <a:pt x="7506" y="8389"/>
                    <a:pt x="7973" y="6888"/>
                    <a:pt x="7373" y="5654"/>
                  </a:cubicBezTo>
                  <a:lnTo>
                    <a:pt x="6238" y="3519"/>
                  </a:lnTo>
                  <a:lnTo>
                    <a:pt x="5138" y="1350"/>
                  </a:lnTo>
                  <a:cubicBezTo>
                    <a:pt x="4695" y="489"/>
                    <a:pt x="3829" y="1"/>
                    <a:pt x="29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4"/>
            <p:cNvSpPr/>
            <p:nvPr/>
          </p:nvSpPr>
          <p:spPr>
            <a:xfrm>
              <a:off x="3942150" y="4538300"/>
              <a:ext cx="155975" cy="145525"/>
            </a:xfrm>
            <a:custGeom>
              <a:avLst/>
              <a:gdLst/>
              <a:ahLst/>
              <a:cxnLst/>
              <a:rect l="l" t="t" r="r" b="b"/>
              <a:pathLst>
                <a:path w="6239" h="5821" extrusionOk="0">
                  <a:moveTo>
                    <a:pt x="2927" y="1"/>
                  </a:moveTo>
                  <a:cubicBezTo>
                    <a:pt x="2537" y="1"/>
                    <a:pt x="2141" y="92"/>
                    <a:pt x="1769" y="283"/>
                  </a:cubicBezTo>
                  <a:lnTo>
                    <a:pt x="1702" y="316"/>
                  </a:lnTo>
                  <a:cubicBezTo>
                    <a:pt x="468" y="917"/>
                    <a:pt x="1" y="2451"/>
                    <a:pt x="634" y="3685"/>
                  </a:cubicBezTo>
                  <a:lnTo>
                    <a:pt x="1735" y="5820"/>
                  </a:lnTo>
                  <a:lnTo>
                    <a:pt x="6238" y="3519"/>
                  </a:lnTo>
                  <a:lnTo>
                    <a:pt x="5138" y="1350"/>
                  </a:lnTo>
                  <a:cubicBezTo>
                    <a:pt x="4695" y="489"/>
                    <a:pt x="3829" y="1"/>
                    <a:pt x="29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4"/>
            <p:cNvSpPr/>
            <p:nvPr/>
          </p:nvSpPr>
          <p:spPr>
            <a:xfrm>
              <a:off x="4119775" y="4231325"/>
              <a:ext cx="196825" cy="235150"/>
            </a:xfrm>
            <a:custGeom>
              <a:avLst/>
              <a:gdLst/>
              <a:ahLst/>
              <a:cxnLst/>
              <a:rect l="l" t="t" r="r" b="b"/>
              <a:pathLst>
                <a:path w="7873" h="9406" extrusionOk="0">
                  <a:moveTo>
                    <a:pt x="4925" y="0"/>
                  </a:moveTo>
                  <a:cubicBezTo>
                    <a:pt x="3991" y="0"/>
                    <a:pt x="3108" y="514"/>
                    <a:pt x="2703" y="1421"/>
                  </a:cubicBezTo>
                  <a:lnTo>
                    <a:pt x="1635" y="3589"/>
                  </a:lnTo>
                  <a:lnTo>
                    <a:pt x="601" y="5790"/>
                  </a:lnTo>
                  <a:cubicBezTo>
                    <a:pt x="1" y="7025"/>
                    <a:pt x="534" y="8526"/>
                    <a:pt x="1769" y="9126"/>
                  </a:cubicBezTo>
                  <a:lnTo>
                    <a:pt x="1835" y="9160"/>
                  </a:lnTo>
                  <a:cubicBezTo>
                    <a:pt x="2188" y="9327"/>
                    <a:pt x="2557" y="9406"/>
                    <a:pt x="2917" y="9406"/>
                  </a:cubicBezTo>
                  <a:cubicBezTo>
                    <a:pt x="3853" y="9406"/>
                    <a:pt x="4738" y="8873"/>
                    <a:pt x="5171" y="7959"/>
                  </a:cubicBezTo>
                  <a:lnTo>
                    <a:pt x="6205" y="5790"/>
                  </a:lnTo>
                  <a:lnTo>
                    <a:pt x="7273" y="3589"/>
                  </a:lnTo>
                  <a:cubicBezTo>
                    <a:pt x="7873" y="2355"/>
                    <a:pt x="7339" y="854"/>
                    <a:pt x="6072" y="253"/>
                  </a:cubicBezTo>
                  <a:lnTo>
                    <a:pt x="6038" y="253"/>
                  </a:lnTo>
                  <a:cubicBezTo>
                    <a:pt x="5677" y="82"/>
                    <a:pt x="5297" y="0"/>
                    <a:pt x="49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4"/>
            <p:cNvSpPr/>
            <p:nvPr/>
          </p:nvSpPr>
          <p:spPr>
            <a:xfrm>
              <a:off x="4161475" y="4231325"/>
              <a:ext cx="155125" cy="144775"/>
            </a:xfrm>
            <a:custGeom>
              <a:avLst/>
              <a:gdLst/>
              <a:ahLst/>
              <a:cxnLst/>
              <a:rect l="l" t="t" r="r" b="b"/>
              <a:pathLst>
                <a:path w="6205" h="5791" extrusionOk="0">
                  <a:moveTo>
                    <a:pt x="3262" y="0"/>
                  </a:moveTo>
                  <a:cubicBezTo>
                    <a:pt x="2337" y="0"/>
                    <a:pt x="1464" y="514"/>
                    <a:pt x="1035" y="1421"/>
                  </a:cubicBezTo>
                  <a:lnTo>
                    <a:pt x="1" y="3589"/>
                  </a:lnTo>
                  <a:lnTo>
                    <a:pt x="4570" y="5790"/>
                  </a:lnTo>
                  <a:lnTo>
                    <a:pt x="5605" y="3589"/>
                  </a:lnTo>
                  <a:cubicBezTo>
                    <a:pt x="6205" y="2355"/>
                    <a:pt x="5671" y="854"/>
                    <a:pt x="4437" y="253"/>
                  </a:cubicBezTo>
                  <a:lnTo>
                    <a:pt x="4370" y="253"/>
                  </a:lnTo>
                  <a:cubicBezTo>
                    <a:pt x="4009" y="82"/>
                    <a:pt x="3631" y="0"/>
                    <a:pt x="32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4"/>
            <p:cNvSpPr/>
            <p:nvPr/>
          </p:nvSpPr>
          <p:spPr>
            <a:xfrm>
              <a:off x="4097275" y="4597075"/>
              <a:ext cx="126775" cy="246025"/>
            </a:xfrm>
            <a:custGeom>
              <a:avLst/>
              <a:gdLst/>
              <a:ahLst/>
              <a:cxnLst/>
              <a:rect l="l" t="t" r="r" b="b"/>
              <a:pathLst>
                <a:path w="5071" h="9841" extrusionOk="0">
                  <a:moveTo>
                    <a:pt x="2502" y="0"/>
                  </a:moveTo>
                  <a:cubicBezTo>
                    <a:pt x="1134" y="0"/>
                    <a:pt x="0" y="1101"/>
                    <a:pt x="0" y="2502"/>
                  </a:cubicBezTo>
                  <a:lnTo>
                    <a:pt x="0" y="7339"/>
                  </a:lnTo>
                  <a:cubicBezTo>
                    <a:pt x="0" y="8706"/>
                    <a:pt x="1134" y="9841"/>
                    <a:pt x="2502" y="9841"/>
                  </a:cubicBezTo>
                  <a:lnTo>
                    <a:pt x="2569" y="9841"/>
                  </a:lnTo>
                  <a:cubicBezTo>
                    <a:pt x="3970" y="9841"/>
                    <a:pt x="5070" y="8706"/>
                    <a:pt x="5070" y="7339"/>
                  </a:cubicBezTo>
                  <a:lnTo>
                    <a:pt x="5070" y="2502"/>
                  </a:lnTo>
                  <a:cubicBezTo>
                    <a:pt x="5070" y="1101"/>
                    <a:pt x="3970" y="0"/>
                    <a:pt x="25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4"/>
            <p:cNvSpPr/>
            <p:nvPr/>
          </p:nvSpPr>
          <p:spPr>
            <a:xfrm>
              <a:off x="4097275" y="4597075"/>
              <a:ext cx="126775" cy="123450"/>
            </a:xfrm>
            <a:custGeom>
              <a:avLst/>
              <a:gdLst/>
              <a:ahLst/>
              <a:cxnLst/>
              <a:rect l="l" t="t" r="r" b="b"/>
              <a:pathLst>
                <a:path w="5071" h="4938" extrusionOk="0">
                  <a:moveTo>
                    <a:pt x="2502" y="0"/>
                  </a:moveTo>
                  <a:cubicBezTo>
                    <a:pt x="1134" y="0"/>
                    <a:pt x="0" y="1134"/>
                    <a:pt x="0" y="2502"/>
                  </a:cubicBezTo>
                  <a:lnTo>
                    <a:pt x="0" y="4937"/>
                  </a:lnTo>
                  <a:lnTo>
                    <a:pt x="5070" y="4937"/>
                  </a:lnTo>
                  <a:lnTo>
                    <a:pt x="5070" y="2502"/>
                  </a:lnTo>
                  <a:cubicBezTo>
                    <a:pt x="5070" y="1134"/>
                    <a:pt x="3970" y="0"/>
                    <a:pt x="25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4"/>
            <p:cNvSpPr/>
            <p:nvPr/>
          </p:nvSpPr>
          <p:spPr>
            <a:xfrm>
              <a:off x="4457525" y="4314250"/>
              <a:ext cx="186825" cy="238750"/>
            </a:xfrm>
            <a:custGeom>
              <a:avLst/>
              <a:gdLst/>
              <a:ahLst/>
              <a:cxnLst/>
              <a:rect l="l" t="t" r="r" b="b"/>
              <a:pathLst>
                <a:path w="7473" h="9550" extrusionOk="0">
                  <a:moveTo>
                    <a:pt x="2900" y="1"/>
                  </a:moveTo>
                  <a:cubicBezTo>
                    <a:pt x="2600" y="1"/>
                    <a:pt x="2295" y="56"/>
                    <a:pt x="2002" y="172"/>
                  </a:cubicBezTo>
                  <a:lnTo>
                    <a:pt x="1935" y="172"/>
                  </a:lnTo>
                  <a:cubicBezTo>
                    <a:pt x="634" y="672"/>
                    <a:pt x="0" y="2140"/>
                    <a:pt x="501" y="3407"/>
                  </a:cubicBezTo>
                  <a:lnTo>
                    <a:pt x="1368" y="5676"/>
                  </a:lnTo>
                  <a:lnTo>
                    <a:pt x="2235" y="7944"/>
                  </a:lnTo>
                  <a:cubicBezTo>
                    <a:pt x="2620" y="8944"/>
                    <a:pt x="3556" y="9549"/>
                    <a:pt x="4559" y="9549"/>
                  </a:cubicBezTo>
                  <a:cubicBezTo>
                    <a:pt x="4861" y="9549"/>
                    <a:pt x="5170" y="9494"/>
                    <a:pt x="5471" y="9378"/>
                  </a:cubicBezTo>
                  <a:lnTo>
                    <a:pt x="5538" y="9345"/>
                  </a:lnTo>
                  <a:cubicBezTo>
                    <a:pt x="6839" y="8845"/>
                    <a:pt x="7472" y="7410"/>
                    <a:pt x="6972" y="6109"/>
                  </a:cubicBezTo>
                  <a:lnTo>
                    <a:pt x="6105" y="3874"/>
                  </a:lnTo>
                  <a:lnTo>
                    <a:pt x="5237" y="1606"/>
                  </a:lnTo>
                  <a:cubicBezTo>
                    <a:pt x="4853" y="607"/>
                    <a:pt x="3897" y="1"/>
                    <a:pt x="29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4"/>
            <p:cNvSpPr/>
            <p:nvPr/>
          </p:nvSpPr>
          <p:spPr>
            <a:xfrm>
              <a:off x="4457525" y="4314250"/>
              <a:ext cx="152625" cy="141900"/>
            </a:xfrm>
            <a:custGeom>
              <a:avLst/>
              <a:gdLst/>
              <a:ahLst/>
              <a:cxnLst/>
              <a:rect l="l" t="t" r="r" b="b"/>
              <a:pathLst>
                <a:path w="6105" h="5676" extrusionOk="0">
                  <a:moveTo>
                    <a:pt x="2900" y="1"/>
                  </a:moveTo>
                  <a:cubicBezTo>
                    <a:pt x="2600" y="1"/>
                    <a:pt x="2295" y="56"/>
                    <a:pt x="2002" y="172"/>
                  </a:cubicBezTo>
                  <a:lnTo>
                    <a:pt x="1935" y="205"/>
                  </a:lnTo>
                  <a:cubicBezTo>
                    <a:pt x="634" y="672"/>
                    <a:pt x="0" y="2140"/>
                    <a:pt x="501" y="3441"/>
                  </a:cubicBezTo>
                  <a:lnTo>
                    <a:pt x="1368" y="5676"/>
                  </a:lnTo>
                  <a:lnTo>
                    <a:pt x="6105" y="3874"/>
                  </a:lnTo>
                  <a:lnTo>
                    <a:pt x="5237" y="1606"/>
                  </a:lnTo>
                  <a:cubicBezTo>
                    <a:pt x="4853" y="607"/>
                    <a:pt x="3897" y="1"/>
                    <a:pt x="29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4"/>
            <p:cNvSpPr/>
            <p:nvPr/>
          </p:nvSpPr>
          <p:spPr>
            <a:xfrm>
              <a:off x="4136450" y="4423725"/>
              <a:ext cx="256050" cy="166575"/>
            </a:xfrm>
            <a:custGeom>
              <a:avLst/>
              <a:gdLst/>
              <a:ahLst/>
              <a:cxnLst/>
              <a:rect l="l" t="t" r="r" b="b"/>
              <a:pathLst>
                <a:path w="10242" h="6663" extrusionOk="0">
                  <a:moveTo>
                    <a:pt x="7375" y="1"/>
                  </a:moveTo>
                  <a:cubicBezTo>
                    <a:pt x="7110" y="1"/>
                    <a:pt x="6840" y="42"/>
                    <a:pt x="6572" y="129"/>
                  </a:cubicBezTo>
                  <a:lnTo>
                    <a:pt x="4304" y="930"/>
                  </a:lnTo>
                  <a:lnTo>
                    <a:pt x="2002" y="1730"/>
                  </a:lnTo>
                  <a:cubicBezTo>
                    <a:pt x="701" y="2164"/>
                    <a:pt x="1" y="3598"/>
                    <a:pt x="468" y="4899"/>
                  </a:cubicBezTo>
                  <a:lnTo>
                    <a:pt x="468" y="4966"/>
                  </a:lnTo>
                  <a:cubicBezTo>
                    <a:pt x="841" y="6006"/>
                    <a:pt x="1811" y="6662"/>
                    <a:pt x="2867" y="6662"/>
                  </a:cubicBezTo>
                  <a:cubicBezTo>
                    <a:pt x="3132" y="6662"/>
                    <a:pt x="3402" y="6621"/>
                    <a:pt x="3670" y="6534"/>
                  </a:cubicBezTo>
                  <a:lnTo>
                    <a:pt x="5938" y="5733"/>
                  </a:lnTo>
                  <a:lnTo>
                    <a:pt x="8240" y="4933"/>
                  </a:lnTo>
                  <a:cubicBezTo>
                    <a:pt x="9541" y="4499"/>
                    <a:pt x="10241" y="3065"/>
                    <a:pt x="9774" y="1764"/>
                  </a:cubicBezTo>
                  <a:lnTo>
                    <a:pt x="9774" y="1697"/>
                  </a:lnTo>
                  <a:cubicBezTo>
                    <a:pt x="9401" y="657"/>
                    <a:pt x="8431" y="1"/>
                    <a:pt x="73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4"/>
            <p:cNvSpPr/>
            <p:nvPr/>
          </p:nvSpPr>
          <p:spPr>
            <a:xfrm>
              <a:off x="4244025" y="4423725"/>
              <a:ext cx="148475" cy="143350"/>
            </a:xfrm>
            <a:custGeom>
              <a:avLst/>
              <a:gdLst/>
              <a:ahLst/>
              <a:cxnLst/>
              <a:rect l="l" t="t" r="r" b="b"/>
              <a:pathLst>
                <a:path w="5939" h="5734" extrusionOk="0">
                  <a:moveTo>
                    <a:pt x="3060" y="1"/>
                  </a:moveTo>
                  <a:cubicBezTo>
                    <a:pt x="2797" y="1"/>
                    <a:pt x="2530" y="42"/>
                    <a:pt x="2269" y="129"/>
                  </a:cubicBezTo>
                  <a:lnTo>
                    <a:pt x="1" y="930"/>
                  </a:lnTo>
                  <a:lnTo>
                    <a:pt x="1635" y="5733"/>
                  </a:lnTo>
                  <a:lnTo>
                    <a:pt x="3937" y="4933"/>
                  </a:lnTo>
                  <a:cubicBezTo>
                    <a:pt x="5238" y="4499"/>
                    <a:pt x="5938" y="3065"/>
                    <a:pt x="5471" y="1764"/>
                  </a:cubicBezTo>
                  <a:lnTo>
                    <a:pt x="5471" y="1697"/>
                  </a:lnTo>
                  <a:cubicBezTo>
                    <a:pt x="5098" y="657"/>
                    <a:pt x="4107" y="1"/>
                    <a:pt x="30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4"/>
            <p:cNvSpPr/>
            <p:nvPr/>
          </p:nvSpPr>
          <p:spPr>
            <a:xfrm>
              <a:off x="4307425" y="4626425"/>
              <a:ext cx="222675" cy="215600"/>
            </a:xfrm>
            <a:custGeom>
              <a:avLst/>
              <a:gdLst/>
              <a:ahLst/>
              <a:cxnLst/>
              <a:rect l="l" t="t" r="r" b="b"/>
              <a:pathLst>
                <a:path w="8907" h="8624" extrusionOk="0">
                  <a:moveTo>
                    <a:pt x="6066" y="0"/>
                  </a:moveTo>
                  <a:cubicBezTo>
                    <a:pt x="5394" y="0"/>
                    <a:pt x="4728" y="268"/>
                    <a:pt x="4236" y="794"/>
                  </a:cubicBezTo>
                  <a:lnTo>
                    <a:pt x="2602" y="2596"/>
                  </a:lnTo>
                  <a:lnTo>
                    <a:pt x="934" y="4363"/>
                  </a:lnTo>
                  <a:cubicBezTo>
                    <a:pt x="0" y="5398"/>
                    <a:pt x="67" y="6965"/>
                    <a:pt x="1101" y="7899"/>
                  </a:cubicBezTo>
                  <a:lnTo>
                    <a:pt x="1134" y="7966"/>
                  </a:lnTo>
                  <a:cubicBezTo>
                    <a:pt x="1621" y="8405"/>
                    <a:pt x="2225" y="8623"/>
                    <a:pt x="2826" y="8623"/>
                  </a:cubicBezTo>
                  <a:cubicBezTo>
                    <a:pt x="3503" y="8623"/>
                    <a:pt x="4175" y="8347"/>
                    <a:pt x="4670" y="7799"/>
                  </a:cubicBezTo>
                  <a:lnTo>
                    <a:pt x="6305" y="6031"/>
                  </a:lnTo>
                  <a:lnTo>
                    <a:pt x="7972" y="4263"/>
                  </a:lnTo>
                  <a:cubicBezTo>
                    <a:pt x="8906" y="3229"/>
                    <a:pt x="8840" y="1662"/>
                    <a:pt x="7806" y="728"/>
                  </a:cubicBezTo>
                  <a:lnTo>
                    <a:pt x="7772" y="661"/>
                  </a:lnTo>
                  <a:cubicBezTo>
                    <a:pt x="7282" y="218"/>
                    <a:pt x="6672" y="0"/>
                    <a:pt x="60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4"/>
            <p:cNvSpPr/>
            <p:nvPr/>
          </p:nvSpPr>
          <p:spPr>
            <a:xfrm>
              <a:off x="4372450" y="4626425"/>
              <a:ext cx="157650" cy="150800"/>
            </a:xfrm>
            <a:custGeom>
              <a:avLst/>
              <a:gdLst/>
              <a:ahLst/>
              <a:cxnLst/>
              <a:rect l="l" t="t" r="r" b="b"/>
              <a:pathLst>
                <a:path w="6306" h="6032" extrusionOk="0">
                  <a:moveTo>
                    <a:pt x="3465" y="0"/>
                  </a:moveTo>
                  <a:cubicBezTo>
                    <a:pt x="2793" y="0"/>
                    <a:pt x="2127" y="268"/>
                    <a:pt x="1635" y="794"/>
                  </a:cubicBezTo>
                  <a:lnTo>
                    <a:pt x="1" y="2596"/>
                  </a:lnTo>
                  <a:lnTo>
                    <a:pt x="3704" y="6031"/>
                  </a:lnTo>
                  <a:lnTo>
                    <a:pt x="5371" y="4263"/>
                  </a:lnTo>
                  <a:cubicBezTo>
                    <a:pt x="6305" y="3229"/>
                    <a:pt x="6239" y="1662"/>
                    <a:pt x="5205" y="728"/>
                  </a:cubicBezTo>
                  <a:lnTo>
                    <a:pt x="5171" y="661"/>
                  </a:lnTo>
                  <a:cubicBezTo>
                    <a:pt x="4681" y="218"/>
                    <a:pt x="4071" y="0"/>
                    <a:pt x="34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4"/>
            <p:cNvSpPr/>
            <p:nvPr/>
          </p:nvSpPr>
          <p:spPr>
            <a:xfrm>
              <a:off x="4025550" y="4200125"/>
              <a:ext cx="433450" cy="197150"/>
            </a:xfrm>
            <a:custGeom>
              <a:avLst/>
              <a:gdLst/>
              <a:ahLst/>
              <a:cxnLst/>
              <a:rect l="l" t="t" r="r" b="b"/>
              <a:pathLst>
                <a:path w="17338" h="7886" extrusionOk="0">
                  <a:moveTo>
                    <a:pt x="8716" y="0"/>
                  </a:moveTo>
                  <a:cubicBezTo>
                    <a:pt x="8562" y="0"/>
                    <a:pt x="8414" y="22"/>
                    <a:pt x="8273" y="67"/>
                  </a:cubicBezTo>
                  <a:cubicBezTo>
                    <a:pt x="8273" y="67"/>
                    <a:pt x="0" y="2835"/>
                    <a:pt x="2969" y="4804"/>
                  </a:cubicBezTo>
                  <a:cubicBezTo>
                    <a:pt x="5938" y="6805"/>
                    <a:pt x="12142" y="6238"/>
                    <a:pt x="13877" y="7572"/>
                  </a:cubicBezTo>
                  <a:cubicBezTo>
                    <a:pt x="14174" y="7791"/>
                    <a:pt x="14480" y="7886"/>
                    <a:pt x="14773" y="7886"/>
                  </a:cubicBezTo>
                  <a:cubicBezTo>
                    <a:pt x="16223" y="7886"/>
                    <a:pt x="17337" y="5547"/>
                    <a:pt x="15311" y="4270"/>
                  </a:cubicBezTo>
                  <a:cubicBezTo>
                    <a:pt x="13101" y="2827"/>
                    <a:pt x="10496" y="0"/>
                    <a:pt x="87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4"/>
            <p:cNvSpPr/>
            <p:nvPr/>
          </p:nvSpPr>
          <p:spPr>
            <a:xfrm>
              <a:off x="4017200" y="4367150"/>
              <a:ext cx="173500" cy="152500"/>
            </a:xfrm>
            <a:custGeom>
              <a:avLst/>
              <a:gdLst/>
              <a:ahLst/>
              <a:cxnLst/>
              <a:rect l="l" t="t" r="r" b="b"/>
              <a:pathLst>
                <a:path w="6940" h="6100" extrusionOk="0">
                  <a:moveTo>
                    <a:pt x="2018" y="0"/>
                  </a:moveTo>
                  <a:cubicBezTo>
                    <a:pt x="1637" y="0"/>
                    <a:pt x="1073" y="295"/>
                    <a:pt x="668" y="1792"/>
                  </a:cubicBezTo>
                  <a:cubicBezTo>
                    <a:pt x="1" y="4227"/>
                    <a:pt x="1769" y="3860"/>
                    <a:pt x="2970" y="4427"/>
                  </a:cubicBezTo>
                  <a:cubicBezTo>
                    <a:pt x="3938" y="4884"/>
                    <a:pt x="5339" y="6100"/>
                    <a:pt x="6091" y="6100"/>
                  </a:cubicBezTo>
                  <a:cubicBezTo>
                    <a:pt x="6272" y="6100"/>
                    <a:pt x="6415" y="6030"/>
                    <a:pt x="6505" y="5861"/>
                  </a:cubicBezTo>
                  <a:cubicBezTo>
                    <a:pt x="6939" y="4994"/>
                    <a:pt x="6605" y="1325"/>
                    <a:pt x="2436" y="124"/>
                  </a:cubicBezTo>
                  <a:cubicBezTo>
                    <a:pt x="2436" y="124"/>
                    <a:pt x="2265" y="0"/>
                    <a:pt x="20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4"/>
            <p:cNvSpPr/>
            <p:nvPr/>
          </p:nvSpPr>
          <p:spPr>
            <a:xfrm>
              <a:off x="4344950" y="4474200"/>
              <a:ext cx="141775" cy="245775"/>
            </a:xfrm>
            <a:custGeom>
              <a:avLst/>
              <a:gdLst/>
              <a:ahLst/>
              <a:cxnLst/>
              <a:rect l="l" t="t" r="r" b="b"/>
              <a:pathLst>
                <a:path w="5671" h="9831" extrusionOk="0">
                  <a:moveTo>
                    <a:pt x="2965" y="0"/>
                  </a:moveTo>
                  <a:cubicBezTo>
                    <a:pt x="1698" y="0"/>
                    <a:pt x="626" y="992"/>
                    <a:pt x="500" y="2280"/>
                  </a:cubicBezTo>
                  <a:lnTo>
                    <a:pt x="300" y="4715"/>
                  </a:lnTo>
                  <a:lnTo>
                    <a:pt x="134" y="7117"/>
                  </a:lnTo>
                  <a:cubicBezTo>
                    <a:pt x="0" y="8518"/>
                    <a:pt x="1034" y="9719"/>
                    <a:pt x="2402" y="9819"/>
                  </a:cubicBezTo>
                  <a:lnTo>
                    <a:pt x="2469" y="9819"/>
                  </a:lnTo>
                  <a:cubicBezTo>
                    <a:pt x="2550" y="9826"/>
                    <a:pt x="2631" y="9830"/>
                    <a:pt x="2712" y="9830"/>
                  </a:cubicBezTo>
                  <a:cubicBezTo>
                    <a:pt x="4006" y="9830"/>
                    <a:pt x="5076" y="8838"/>
                    <a:pt x="5170" y="7550"/>
                  </a:cubicBezTo>
                  <a:lnTo>
                    <a:pt x="5371" y="5115"/>
                  </a:lnTo>
                  <a:lnTo>
                    <a:pt x="5571" y="2714"/>
                  </a:lnTo>
                  <a:cubicBezTo>
                    <a:pt x="5671" y="1313"/>
                    <a:pt x="4670" y="112"/>
                    <a:pt x="3269" y="12"/>
                  </a:cubicBezTo>
                  <a:lnTo>
                    <a:pt x="3202" y="12"/>
                  </a:lnTo>
                  <a:cubicBezTo>
                    <a:pt x="3123" y="4"/>
                    <a:pt x="3043" y="0"/>
                    <a:pt x="29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4"/>
            <p:cNvSpPr/>
            <p:nvPr/>
          </p:nvSpPr>
          <p:spPr>
            <a:xfrm>
              <a:off x="4353275" y="4474200"/>
              <a:ext cx="134300" cy="127900"/>
            </a:xfrm>
            <a:custGeom>
              <a:avLst/>
              <a:gdLst/>
              <a:ahLst/>
              <a:cxnLst/>
              <a:rect l="l" t="t" r="r" b="b"/>
              <a:pathLst>
                <a:path w="5372" h="5116" extrusionOk="0">
                  <a:moveTo>
                    <a:pt x="2632" y="0"/>
                  </a:moveTo>
                  <a:cubicBezTo>
                    <a:pt x="1365" y="0"/>
                    <a:pt x="295" y="992"/>
                    <a:pt x="201" y="2280"/>
                  </a:cubicBezTo>
                  <a:lnTo>
                    <a:pt x="1" y="4715"/>
                  </a:lnTo>
                  <a:lnTo>
                    <a:pt x="5038" y="5115"/>
                  </a:lnTo>
                  <a:lnTo>
                    <a:pt x="5238" y="2714"/>
                  </a:lnTo>
                  <a:cubicBezTo>
                    <a:pt x="5371" y="1313"/>
                    <a:pt x="4337" y="112"/>
                    <a:pt x="2969" y="12"/>
                  </a:cubicBezTo>
                  <a:lnTo>
                    <a:pt x="2869" y="12"/>
                  </a:lnTo>
                  <a:cubicBezTo>
                    <a:pt x="2790" y="4"/>
                    <a:pt x="2710"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4"/>
            <p:cNvSpPr/>
            <p:nvPr/>
          </p:nvSpPr>
          <p:spPr>
            <a:xfrm>
              <a:off x="3755350" y="4106725"/>
              <a:ext cx="1016875" cy="879800"/>
            </a:xfrm>
            <a:custGeom>
              <a:avLst/>
              <a:gdLst/>
              <a:ahLst/>
              <a:cxnLst/>
              <a:rect l="l" t="t" r="r" b="b"/>
              <a:pathLst>
                <a:path w="40675" h="35192" extrusionOk="0">
                  <a:moveTo>
                    <a:pt x="20315" y="0"/>
                  </a:moveTo>
                  <a:cubicBezTo>
                    <a:pt x="20315" y="0"/>
                    <a:pt x="16012" y="1334"/>
                    <a:pt x="14911" y="2235"/>
                  </a:cubicBezTo>
                  <a:cubicBezTo>
                    <a:pt x="13810" y="3102"/>
                    <a:pt x="5538" y="8840"/>
                    <a:pt x="2236" y="18780"/>
                  </a:cubicBezTo>
                  <a:cubicBezTo>
                    <a:pt x="2236" y="18780"/>
                    <a:pt x="1" y="23717"/>
                    <a:pt x="901" y="25485"/>
                  </a:cubicBezTo>
                  <a:cubicBezTo>
                    <a:pt x="901" y="25485"/>
                    <a:pt x="3403" y="28020"/>
                    <a:pt x="5638" y="29354"/>
                  </a:cubicBezTo>
                  <a:cubicBezTo>
                    <a:pt x="8173" y="30856"/>
                    <a:pt x="19414" y="35192"/>
                    <a:pt x="20849" y="35192"/>
                  </a:cubicBezTo>
                  <a:cubicBezTo>
                    <a:pt x="22317" y="35192"/>
                    <a:pt x="23718" y="35092"/>
                    <a:pt x="23718" y="35092"/>
                  </a:cubicBezTo>
                  <a:cubicBezTo>
                    <a:pt x="23718" y="35092"/>
                    <a:pt x="24251" y="33324"/>
                    <a:pt x="26686" y="30655"/>
                  </a:cubicBezTo>
                  <a:cubicBezTo>
                    <a:pt x="29121" y="28020"/>
                    <a:pt x="36160" y="19214"/>
                    <a:pt x="36727" y="16345"/>
                  </a:cubicBezTo>
                  <a:cubicBezTo>
                    <a:pt x="37261" y="13476"/>
                    <a:pt x="40463" y="9740"/>
                    <a:pt x="40463" y="9740"/>
                  </a:cubicBezTo>
                  <a:cubicBezTo>
                    <a:pt x="40463" y="9740"/>
                    <a:pt x="40675" y="8833"/>
                    <a:pt x="39744" y="8833"/>
                  </a:cubicBezTo>
                  <a:cubicBezTo>
                    <a:pt x="39697" y="8833"/>
                    <a:pt x="39648" y="8835"/>
                    <a:pt x="39596" y="8840"/>
                  </a:cubicBezTo>
                  <a:cubicBezTo>
                    <a:pt x="39468" y="8851"/>
                    <a:pt x="39311" y="8860"/>
                    <a:pt x="39123" y="8860"/>
                  </a:cubicBezTo>
                  <a:cubicBezTo>
                    <a:pt x="37692" y="8860"/>
                    <a:pt x="34442" y="8369"/>
                    <a:pt x="28221" y="5037"/>
                  </a:cubicBezTo>
                  <a:cubicBezTo>
                    <a:pt x="21149" y="1301"/>
                    <a:pt x="20315" y="0"/>
                    <a:pt x="20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4"/>
            <p:cNvSpPr/>
            <p:nvPr/>
          </p:nvSpPr>
          <p:spPr>
            <a:xfrm>
              <a:off x="3889625" y="4548500"/>
              <a:ext cx="200150" cy="233925"/>
            </a:xfrm>
            <a:custGeom>
              <a:avLst/>
              <a:gdLst/>
              <a:ahLst/>
              <a:cxnLst/>
              <a:rect l="l" t="t" r="r" b="b"/>
              <a:pathLst>
                <a:path w="8006" h="9357" extrusionOk="0">
                  <a:moveTo>
                    <a:pt x="2933" y="0"/>
                  </a:moveTo>
                  <a:cubicBezTo>
                    <a:pt x="2552" y="0"/>
                    <a:pt x="2165" y="88"/>
                    <a:pt x="1801" y="275"/>
                  </a:cubicBezTo>
                  <a:lnTo>
                    <a:pt x="1735" y="309"/>
                  </a:lnTo>
                  <a:cubicBezTo>
                    <a:pt x="500" y="942"/>
                    <a:pt x="0" y="2444"/>
                    <a:pt x="634" y="3678"/>
                  </a:cubicBezTo>
                  <a:lnTo>
                    <a:pt x="1768" y="5846"/>
                  </a:lnTo>
                  <a:lnTo>
                    <a:pt x="2869" y="7981"/>
                  </a:lnTo>
                  <a:cubicBezTo>
                    <a:pt x="3316" y="8851"/>
                    <a:pt x="4194" y="9357"/>
                    <a:pt x="5106" y="9357"/>
                  </a:cubicBezTo>
                  <a:cubicBezTo>
                    <a:pt x="5487" y="9357"/>
                    <a:pt x="5874" y="9268"/>
                    <a:pt x="6238" y="9082"/>
                  </a:cubicBezTo>
                  <a:lnTo>
                    <a:pt x="6271" y="9048"/>
                  </a:lnTo>
                  <a:cubicBezTo>
                    <a:pt x="7505" y="8414"/>
                    <a:pt x="8006" y="6913"/>
                    <a:pt x="7372" y="5679"/>
                  </a:cubicBezTo>
                  <a:lnTo>
                    <a:pt x="6271" y="3511"/>
                  </a:lnTo>
                  <a:lnTo>
                    <a:pt x="5170" y="1376"/>
                  </a:lnTo>
                  <a:cubicBezTo>
                    <a:pt x="4723" y="506"/>
                    <a:pt x="3845" y="0"/>
                    <a:pt x="29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4"/>
            <p:cNvSpPr/>
            <p:nvPr/>
          </p:nvSpPr>
          <p:spPr>
            <a:xfrm>
              <a:off x="3889625" y="4548500"/>
              <a:ext cx="156800" cy="146150"/>
            </a:xfrm>
            <a:custGeom>
              <a:avLst/>
              <a:gdLst/>
              <a:ahLst/>
              <a:cxnLst/>
              <a:rect l="l" t="t" r="r" b="b"/>
              <a:pathLst>
                <a:path w="6272" h="5846" extrusionOk="0">
                  <a:moveTo>
                    <a:pt x="2933" y="0"/>
                  </a:moveTo>
                  <a:cubicBezTo>
                    <a:pt x="2552" y="0"/>
                    <a:pt x="2165" y="88"/>
                    <a:pt x="1801" y="275"/>
                  </a:cubicBezTo>
                  <a:lnTo>
                    <a:pt x="1735" y="309"/>
                  </a:lnTo>
                  <a:cubicBezTo>
                    <a:pt x="500" y="942"/>
                    <a:pt x="0" y="2444"/>
                    <a:pt x="634" y="3678"/>
                  </a:cubicBezTo>
                  <a:lnTo>
                    <a:pt x="1768" y="5846"/>
                  </a:lnTo>
                  <a:lnTo>
                    <a:pt x="6271" y="3511"/>
                  </a:lnTo>
                  <a:lnTo>
                    <a:pt x="5170" y="1376"/>
                  </a:lnTo>
                  <a:cubicBezTo>
                    <a:pt x="4723" y="506"/>
                    <a:pt x="3845" y="0"/>
                    <a:pt x="29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4"/>
            <p:cNvSpPr/>
            <p:nvPr/>
          </p:nvSpPr>
          <p:spPr>
            <a:xfrm>
              <a:off x="4068075" y="4241475"/>
              <a:ext cx="196000" cy="235025"/>
            </a:xfrm>
            <a:custGeom>
              <a:avLst/>
              <a:gdLst/>
              <a:ahLst/>
              <a:cxnLst/>
              <a:rect l="l" t="t" r="r" b="b"/>
              <a:pathLst>
                <a:path w="7840" h="9401" extrusionOk="0">
                  <a:moveTo>
                    <a:pt x="4932" y="0"/>
                  </a:moveTo>
                  <a:cubicBezTo>
                    <a:pt x="4001" y="0"/>
                    <a:pt x="3102" y="526"/>
                    <a:pt x="2669" y="1415"/>
                  </a:cubicBezTo>
                  <a:lnTo>
                    <a:pt x="1635" y="3617"/>
                  </a:lnTo>
                  <a:lnTo>
                    <a:pt x="601" y="5785"/>
                  </a:lnTo>
                  <a:cubicBezTo>
                    <a:pt x="1" y="7052"/>
                    <a:pt x="501" y="8553"/>
                    <a:pt x="1768" y="9120"/>
                  </a:cubicBezTo>
                  <a:lnTo>
                    <a:pt x="1835" y="9154"/>
                  </a:lnTo>
                  <a:cubicBezTo>
                    <a:pt x="2180" y="9322"/>
                    <a:pt x="2546" y="9401"/>
                    <a:pt x="2908" y="9401"/>
                  </a:cubicBezTo>
                  <a:cubicBezTo>
                    <a:pt x="3839" y="9401"/>
                    <a:pt x="4738" y="8875"/>
                    <a:pt x="5171" y="7986"/>
                  </a:cubicBezTo>
                  <a:lnTo>
                    <a:pt x="6205" y="5785"/>
                  </a:lnTo>
                  <a:lnTo>
                    <a:pt x="7239" y="3617"/>
                  </a:lnTo>
                  <a:cubicBezTo>
                    <a:pt x="7839" y="2349"/>
                    <a:pt x="7306" y="881"/>
                    <a:pt x="6072" y="281"/>
                  </a:cubicBezTo>
                  <a:lnTo>
                    <a:pt x="6005" y="247"/>
                  </a:lnTo>
                  <a:cubicBezTo>
                    <a:pt x="5660" y="80"/>
                    <a:pt x="5294" y="0"/>
                    <a:pt x="49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4"/>
            <p:cNvSpPr/>
            <p:nvPr/>
          </p:nvSpPr>
          <p:spPr>
            <a:xfrm>
              <a:off x="4108950" y="4241475"/>
              <a:ext cx="155125" cy="144625"/>
            </a:xfrm>
            <a:custGeom>
              <a:avLst/>
              <a:gdLst/>
              <a:ahLst/>
              <a:cxnLst/>
              <a:rect l="l" t="t" r="r" b="b"/>
              <a:pathLst>
                <a:path w="6205" h="5785" extrusionOk="0">
                  <a:moveTo>
                    <a:pt x="3297" y="0"/>
                  </a:moveTo>
                  <a:cubicBezTo>
                    <a:pt x="2366" y="0"/>
                    <a:pt x="1467" y="526"/>
                    <a:pt x="1034" y="1415"/>
                  </a:cubicBezTo>
                  <a:lnTo>
                    <a:pt x="0" y="3617"/>
                  </a:lnTo>
                  <a:lnTo>
                    <a:pt x="4570" y="5785"/>
                  </a:lnTo>
                  <a:lnTo>
                    <a:pt x="5604" y="3617"/>
                  </a:lnTo>
                  <a:cubicBezTo>
                    <a:pt x="6204" y="2349"/>
                    <a:pt x="5704" y="881"/>
                    <a:pt x="4437" y="281"/>
                  </a:cubicBezTo>
                  <a:lnTo>
                    <a:pt x="4370" y="247"/>
                  </a:lnTo>
                  <a:cubicBezTo>
                    <a:pt x="4025" y="80"/>
                    <a:pt x="3659" y="0"/>
                    <a:pt x="32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4"/>
            <p:cNvSpPr/>
            <p:nvPr/>
          </p:nvSpPr>
          <p:spPr>
            <a:xfrm>
              <a:off x="4045550" y="4607075"/>
              <a:ext cx="126800" cy="246875"/>
            </a:xfrm>
            <a:custGeom>
              <a:avLst/>
              <a:gdLst/>
              <a:ahLst/>
              <a:cxnLst/>
              <a:rect l="l" t="t" r="r" b="b"/>
              <a:pathLst>
                <a:path w="5072" h="9875" extrusionOk="0">
                  <a:moveTo>
                    <a:pt x="2503" y="0"/>
                  </a:moveTo>
                  <a:cubicBezTo>
                    <a:pt x="1102" y="0"/>
                    <a:pt x="1" y="1135"/>
                    <a:pt x="1" y="2502"/>
                  </a:cubicBezTo>
                  <a:lnTo>
                    <a:pt x="1" y="7372"/>
                  </a:lnTo>
                  <a:cubicBezTo>
                    <a:pt x="1" y="8740"/>
                    <a:pt x="1102" y="9874"/>
                    <a:pt x="2503" y="9874"/>
                  </a:cubicBezTo>
                  <a:lnTo>
                    <a:pt x="2569" y="9874"/>
                  </a:lnTo>
                  <a:cubicBezTo>
                    <a:pt x="3937" y="9874"/>
                    <a:pt x="5071" y="8740"/>
                    <a:pt x="5071" y="7372"/>
                  </a:cubicBezTo>
                  <a:lnTo>
                    <a:pt x="5071" y="2502"/>
                  </a:lnTo>
                  <a:cubicBezTo>
                    <a:pt x="5071" y="1135"/>
                    <a:pt x="3937" y="0"/>
                    <a:pt x="2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4"/>
            <p:cNvSpPr/>
            <p:nvPr/>
          </p:nvSpPr>
          <p:spPr>
            <a:xfrm>
              <a:off x="4045550" y="4607900"/>
              <a:ext cx="126800" cy="123450"/>
            </a:xfrm>
            <a:custGeom>
              <a:avLst/>
              <a:gdLst/>
              <a:ahLst/>
              <a:cxnLst/>
              <a:rect l="l" t="t" r="r" b="b"/>
              <a:pathLst>
                <a:path w="5072" h="4938" extrusionOk="0">
                  <a:moveTo>
                    <a:pt x="2503" y="1"/>
                  </a:moveTo>
                  <a:cubicBezTo>
                    <a:pt x="1102" y="1"/>
                    <a:pt x="1" y="1102"/>
                    <a:pt x="1" y="2503"/>
                  </a:cubicBezTo>
                  <a:lnTo>
                    <a:pt x="1" y="4938"/>
                  </a:lnTo>
                  <a:lnTo>
                    <a:pt x="5071" y="4938"/>
                  </a:lnTo>
                  <a:lnTo>
                    <a:pt x="5071" y="2503"/>
                  </a:lnTo>
                  <a:cubicBezTo>
                    <a:pt x="5071" y="1102"/>
                    <a:pt x="3937" y="1"/>
                    <a:pt x="2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4"/>
            <p:cNvSpPr/>
            <p:nvPr/>
          </p:nvSpPr>
          <p:spPr>
            <a:xfrm>
              <a:off x="4404975" y="4324375"/>
              <a:ext cx="186825" cy="239025"/>
            </a:xfrm>
            <a:custGeom>
              <a:avLst/>
              <a:gdLst/>
              <a:ahLst/>
              <a:cxnLst/>
              <a:rect l="l" t="t" r="r" b="b"/>
              <a:pathLst>
                <a:path w="7473" h="9561" extrusionOk="0">
                  <a:moveTo>
                    <a:pt x="2895" y="0"/>
                  </a:moveTo>
                  <a:cubicBezTo>
                    <a:pt x="2599" y="0"/>
                    <a:pt x="2297" y="54"/>
                    <a:pt x="2002" y="167"/>
                  </a:cubicBezTo>
                  <a:lnTo>
                    <a:pt x="1936" y="200"/>
                  </a:lnTo>
                  <a:cubicBezTo>
                    <a:pt x="635" y="701"/>
                    <a:pt x="1" y="2135"/>
                    <a:pt x="501" y="3436"/>
                  </a:cubicBezTo>
                  <a:lnTo>
                    <a:pt x="1368" y="5704"/>
                  </a:lnTo>
                  <a:lnTo>
                    <a:pt x="2236" y="7973"/>
                  </a:lnTo>
                  <a:cubicBezTo>
                    <a:pt x="2625" y="8958"/>
                    <a:pt x="3598" y="9560"/>
                    <a:pt x="4608" y="9560"/>
                  </a:cubicBezTo>
                  <a:cubicBezTo>
                    <a:pt x="4897" y="9560"/>
                    <a:pt x="5189" y="9511"/>
                    <a:pt x="5471" y="9407"/>
                  </a:cubicBezTo>
                  <a:lnTo>
                    <a:pt x="5538" y="9374"/>
                  </a:lnTo>
                  <a:cubicBezTo>
                    <a:pt x="6839" y="8873"/>
                    <a:pt x="7473" y="7406"/>
                    <a:pt x="6972" y="6138"/>
                  </a:cubicBezTo>
                  <a:lnTo>
                    <a:pt x="6105" y="3870"/>
                  </a:lnTo>
                  <a:lnTo>
                    <a:pt x="5238" y="1601"/>
                  </a:lnTo>
                  <a:cubicBezTo>
                    <a:pt x="4851" y="621"/>
                    <a:pt x="3906" y="0"/>
                    <a:pt x="2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4"/>
            <p:cNvSpPr/>
            <p:nvPr/>
          </p:nvSpPr>
          <p:spPr>
            <a:xfrm>
              <a:off x="4404975" y="4324375"/>
              <a:ext cx="152650" cy="142625"/>
            </a:xfrm>
            <a:custGeom>
              <a:avLst/>
              <a:gdLst/>
              <a:ahLst/>
              <a:cxnLst/>
              <a:rect l="l" t="t" r="r" b="b"/>
              <a:pathLst>
                <a:path w="6106" h="5705" extrusionOk="0">
                  <a:moveTo>
                    <a:pt x="2895" y="0"/>
                  </a:moveTo>
                  <a:cubicBezTo>
                    <a:pt x="2599" y="0"/>
                    <a:pt x="2297" y="54"/>
                    <a:pt x="2002" y="167"/>
                  </a:cubicBezTo>
                  <a:lnTo>
                    <a:pt x="1936" y="200"/>
                  </a:lnTo>
                  <a:cubicBezTo>
                    <a:pt x="668" y="701"/>
                    <a:pt x="1" y="2135"/>
                    <a:pt x="501" y="3436"/>
                  </a:cubicBezTo>
                  <a:lnTo>
                    <a:pt x="1368" y="5704"/>
                  </a:lnTo>
                  <a:lnTo>
                    <a:pt x="6105" y="3870"/>
                  </a:lnTo>
                  <a:lnTo>
                    <a:pt x="5238" y="1601"/>
                  </a:lnTo>
                  <a:cubicBezTo>
                    <a:pt x="4851" y="621"/>
                    <a:pt x="3906" y="0"/>
                    <a:pt x="28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4"/>
            <p:cNvSpPr/>
            <p:nvPr/>
          </p:nvSpPr>
          <p:spPr>
            <a:xfrm>
              <a:off x="4084750" y="4434150"/>
              <a:ext cx="255200" cy="166575"/>
            </a:xfrm>
            <a:custGeom>
              <a:avLst/>
              <a:gdLst/>
              <a:ahLst/>
              <a:cxnLst/>
              <a:rect l="l" t="t" r="r" b="b"/>
              <a:pathLst>
                <a:path w="10208" h="6663" extrusionOk="0">
                  <a:moveTo>
                    <a:pt x="7402" y="1"/>
                  </a:moveTo>
                  <a:cubicBezTo>
                    <a:pt x="7126" y="1"/>
                    <a:pt x="6846" y="47"/>
                    <a:pt x="6572" y="146"/>
                  </a:cubicBezTo>
                  <a:lnTo>
                    <a:pt x="4270" y="946"/>
                  </a:lnTo>
                  <a:lnTo>
                    <a:pt x="2002" y="1714"/>
                  </a:lnTo>
                  <a:cubicBezTo>
                    <a:pt x="668" y="2181"/>
                    <a:pt x="1" y="3582"/>
                    <a:pt x="434" y="4916"/>
                  </a:cubicBezTo>
                  <a:lnTo>
                    <a:pt x="468" y="4983"/>
                  </a:lnTo>
                  <a:cubicBezTo>
                    <a:pt x="810" y="6009"/>
                    <a:pt x="1775" y="6662"/>
                    <a:pt x="2807" y="6662"/>
                  </a:cubicBezTo>
                  <a:cubicBezTo>
                    <a:pt x="3082" y="6662"/>
                    <a:pt x="3362" y="6616"/>
                    <a:pt x="3637" y="6517"/>
                  </a:cubicBezTo>
                  <a:lnTo>
                    <a:pt x="5938" y="5717"/>
                  </a:lnTo>
                  <a:lnTo>
                    <a:pt x="8207" y="4949"/>
                  </a:lnTo>
                  <a:cubicBezTo>
                    <a:pt x="9541" y="4482"/>
                    <a:pt x="10208" y="3081"/>
                    <a:pt x="9774" y="1747"/>
                  </a:cubicBezTo>
                  <a:lnTo>
                    <a:pt x="9741" y="1680"/>
                  </a:lnTo>
                  <a:cubicBezTo>
                    <a:pt x="9399" y="654"/>
                    <a:pt x="8433" y="1"/>
                    <a:pt x="7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4"/>
            <p:cNvSpPr/>
            <p:nvPr/>
          </p:nvSpPr>
          <p:spPr>
            <a:xfrm>
              <a:off x="4191500" y="4434150"/>
              <a:ext cx="148450" cy="142925"/>
            </a:xfrm>
            <a:custGeom>
              <a:avLst/>
              <a:gdLst/>
              <a:ahLst/>
              <a:cxnLst/>
              <a:rect l="l" t="t" r="r" b="b"/>
              <a:pathLst>
                <a:path w="5938" h="5717" extrusionOk="0">
                  <a:moveTo>
                    <a:pt x="3132" y="1"/>
                  </a:moveTo>
                  <a:cubicBezTo>
                    <a:pt x="2856" y="1"/>
                    <a:pt x="2576" y="47"/>
                    <a:pt x="2302" y="146"/>
                  </a:cubicBezTo>
                  <a:lnTo>
                    <a:pt x="0" y="946"/>
                  </a:lnTo>
                  <a:lnTo>
                    <a:pt x="1668" y="5717"/>
                  </a:lnTo>
                  <a:lnTo>
                    <a:pt x="3937" y="4949"/>
                  </a:lnTo>
                  <a:cubicBezTo>
                    <a:pt x="5237" y="4482"/>
                    <a:pt x="5938" y="3081"/>
                    <a:pt x="5504" y="1747"/>
                  </a:cubicBezTo>
                  <a:lnTo>
                    <a:pt x="5471" y="1680"/>
                  </a:lnTo>
                  <a:cubicBezTo>
                    <a:pt x="5129" y="654"/>
                    <a:pt x="4163" y="1"/>
                    <a:pt x="3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4"/>
            <p:cNvSpPr/>
            <p:nvPr/>
          </p:nvSpPr>
          <p:spPr>
            <a:xfrm>
              <a:off x="4255700" y="4636950"/>
              <a:ext cx="221850" cy="215175"/>
            </a:xfrm>
            <a:custGeom>
              <a:avLst/>
              <a:gdLst/>
              <a:ahLst/>
              <a:cxnLst/>
              <a:rect l="l" t="t" r="r" b="b"/>
              <a:pathLst>
                <a:path w="8874" h="8607" extrusionOk="0">
                  <a:moveTo>
                    <a:pt x="6029" y="1"/>
                  </a:moveTo>
                  <a:cubicBezTo>
                    <a:pt x="5359" y="1"/>
                    <a:pt x="4691" y="268"/>
                    <a:pt x="4204" y="807"/>
                  </a:cubicBezTo>
                  <a:lnTo>
                    <a:pt x="2569" y="2575"/>
                  </a:lnTo>
                  <a:lnTo>
                    <a:pt x="935" y="4376"/>
                  </a:lnTo>
                  <a:cubicBezTo>
                    <a:pt x="1" y="5377"/>
                    <a:pt x="68" y="6978"/>
                    <a:pt x="1068" y="7912"/>
                  </a:cubicBezTo>
                  <a:lnTo>
                    <a:pt x="1135" y="7945"/>
                  </a:lnTo>
                  <a:cubicBezTo>
                    <a:pt x="1610" y="8388"/>
                    <a:pt x="2219" y="8606"/>
                    <a:pt x="2828" y="8606"/>
                  </a:cubicBezTo>
                  <a:cubicBezTo>
                    <a:pt x="3504" y="8606"/>
                    <a:pt x="4180" y="8338"/>
                    <a:pt x="4671" y="7812"/>
                  </a:cubicBezTo>
                  <a:lnTo>
                    <a:pt x="6305" y="6011"/>
                  </a:lnTo>
                  <a:lnTo>
                    <a:pt x="7940" y="4243"/>
                  </a:lnTo>
                  <a:cubicBezTo>
                    <a:pt x="8874" y="3242"/>
                    <a:pt x="8807" y="1641"/>
                    <a:pt x="7806" y="707"/>
                  </a:cubicBezTo>
                  <a:lnTo>
                    <a:pt x="7740" y="673"/>
                  </a:lnTo>
                  <a:cubicBezTo>
                    <a:pt x="7261" y="226"/>
                    <a:pt x="6644" y="1"/>
                    <a:pt x="6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4"/>
            <p:cNvSpPr/>
            <p:nvPr/>
          </p:nvSpPr>
          <p:spPr>
            <a:xfrm>
              <a:off x="4319925" y="4636950"/>
              <a:ext cx="157625" cy="150275"/>
            </a:xfrm>
            <a:custGeom>
              <a:avLst/>
              <a:gdLst/>
              <a:ahLst/>
              <a:cxnLst/>
              <a:rect l="l" t="t" r="r" b="b"/>
              <a:pathLst>
                <a:path w="6305" h="6011" extrusionOk="0">
                  <a:moveTo>
                    <a:pt x="3460" y="1"/>
                  </a:moveTo>
                  <a:cubicBezTo>
                    <a:pt x="2790" y="1"/>
                    <a:pt x="2122" y="268"/>
                    <a:pt x="1635" y="807"/>
                  </a:cubicBezTo>
                  <a:lnTo>
                    <a:pt x="0" y="2575"/>
                  </a:lnTo>
                  <a:lnTo>
                    <a:pt x="3736" y="6011"/>
                  </a:lnTo>
                  <a:lnTo>
                    <a:pt x="5371" y="4243"/>
                  </a:lnTo>
                  <a:cubicBezTo>
                    <a:pt x="6305" y="3242"/>
                    <a:pt x="6238" y="1641"/>
                    <a:pt x="5237" y="707"/>
                  </a:cubicBezTo>
                  <a:lnTo>
                    <a:pt x="5171" y="673"/>
                  </a:lnTo>
                  <a:cubicBezTo>
                    <a:pt x="4692" y="226"/>
                    <a:pt x="4075" y="1"/>
                    <a:pt x="3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4"/>
            <p:cNvSpPr/>
            <p:nvPr/>
          </p:nvSpPr>
          <p:spPr>
            <a:xfrm>
              <a:off x="4293225" y="4484325"/>
              <a:ext cx="141800" cy="246350"/>
            </a:xfrm>
            <a:custGeom>
              <a:avLst/>
              <a:gdLst/>
              <a:ahLst/>
              <a:cxnLst/>
              <a:rect l="l" t="t" r="r" b="b"/>
              <a:pathLst>
                <a:path w="5672" h="9854" extrusionOk="0">
                  <a:moveTo>
                    <a:pt x="3016" y="0"/>
                  </a:moveTo>
                  <a:cubicBezTo>
                    <a:pt x="1697" y="0"/>
                    <a:pt x="597" y="1002"/>
                    <a:pt x="501" y="2309"/>
                  </a:cubicBezTo>
                  <a:lnTo>
                    <a:pt x="301" y="4710"/>
                  </a:lnTo>
                  <a:lnTo>
                    <a:pt x="101" y="7145"/>
                  </a:lnTo>
                  <a:cubicBezTo>
                    <a:pt x="1" y="8513"/>
                    <a:pt x="1002" y="9714"/>
                    <a:pt x="2403" y="9847"/>
                  </a:cubicBezTo>
                  <a:lnTo>
                    <a:pt x="2469" y="9847"/>
                  </a:lnTo>
                  <a:cubicBezTo>
                    <a:pt x="2531" y="9852"/>
                    <a:pt x="2592" y="9854"/>
                    <a:pt x="2652" y="9854"/>
                  </a:cubicBezTo>
                  <a:cubicBezTo>
                    <a:pt x="3943" y="9854"/>
                    <a:pt x="5044" y="8852"/>
                    <a:pt x="5171" y="7546"/>
                  </a:cubicBezTo>
                  <a:lnTo>
                    <a:pt x="5371" y="5144"/>
                  </a:lnTo>
                  <a:lnTo>
                    <a:pt x="5572" y="2709"/>
                  </a:lnTo>
                  <a:cubicBezTo>
                    <a:pt x="5672" y="1341"/>
                    <a:pt x="4638" y="140"/>
                    <a:pt x="3270" y="7"/>
                  </a:cubicBezTo>
                  <a:lnTo>
                    <a:pt x="3203" y="7"/>
                  </a:lnTo>
                  <a:cubicBezTo>
                    <a:pt x="3140" y="2"/>
                    <a:pt x="3078" y="0"/>
                    <a:pt x="30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4"/>
            <p:cNvSpPr/>
            <p:nvPr/>
          </p:nvSpPr>
          <p:spPr>
            <a:xfrm>
              <a:off x="4300750" y="4484325"/>
              <a:ext cx="134275" cy="128600"/>
            </a:xfrm>
            <a:custGeom>
              <a:avLst/>
              <a:gdLst/>
              <a:ahLst/>
              <a:cxnLst/>
              <a:rect l="l" t="t" r="r" b="b"/>
              <a:pathLst>
                <a:path w="5371" h="5144" extrusionOk="0">
                  <a:moveTo>
                    <a:pt x="2719" y="0"/>
                  </a:moveTo>
                  <a:cubicBezTo>
                    <a:pt x="1426" y="0"/>
                    <a:pt x="296" y="1002"/>
                    <a:pt x="200" y="2309"/>
                  </a:cubicBezTo>
                  <a:lnTo>
                    <a:pt x="0" y="4710"/>
                  </a:lnTo>
                  <a:lnTo>
                    <a:pt x="5070" y="5144"/>
                  </a:lnTo>
                  <a:lnTo>
                    <a:pt x="5271" y="2709"/>
                  </a:lnTo>
                  <a:cubicBezTo>
                    <a:pt x="5371" y="1341"/>
                    <a:pt x="4337" y="140"/>
                    <a:pt x="2969" y="7"/>
                  </a:cubicBezTo>
                  <a:lnTo>
                    <a:pt x="2902" y="7"/>
                  </a:lnTo>
                  <a:cubicBezTo>
                    <a:pt x="2841" y="2"/>
                    <a:pt x="2780" y="0"/>
                    <a:pt x="27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4" name="Google Shape;1134;p64"/>
          <p:cNvSpPr/>
          <p:nvPr/>
        </p:nvSpPr>
        <p:spPr>
          <a:xfrm>
            <a:off x="8203299" y="43387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5" name="Google Shape;1135;p64"/>
          <p:cNvGrpSpPr/>
          <p:nvPr/>
        </p:nvGrpSpPr>
        <p:grpSpPr>
          <a:xfrm>
            <a:off x="7903223" y="1550975"/>
            <a:ext cx="357775" cy="295791"/>
            <a:chOff x="-783927" y="2108838"/>
            <a:chExt cx="357775" cy="295791"/>
          </a:xfrm>
        </p:grpSpPr>
        <p:sp>
          <p:nvSpPr>
            <p:cNvPr id="1136" name="Google Shape;1136;p64"/>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4"/>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64"/>
          <p:cNvSpPr/>
          <p:nvPr/>
        </p:nvSpPr>
        <p:spPr>
          <a:xfrm>
            <a:off x="4456925" y="42344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4"/>
          <p:cNvGrpSpPr/>
          <p:nvPr/>
        </p:nvGrpSpPr>
        <p:grpSpPr>
          <a:xfrm rot="9651258">
            <a:off x="4835527" y="350969"/>
            <a:ext cx="643548" cy="377045"/>
            <a:chOff x="-1131628" y="1250953"/>
            <a:chExt cx="695437" cy="407447"/>
          </a:xfrm>
        </p:grpSpPr>
        <p:sp>
          <p:nvSpPr>
            <p:cNvPr id="1140" name="Google Shape;1140;p64"/>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4"/>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4"/>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3" name="Google Shape;1143;p64">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1144" name="Google Shape;1144;p64">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1</a:t>
            </a:r>
            <a:endParaRPr>
              <a:solidFill>
                <a:schemeClr val="accent5"/>
              </a:solidFill>
              <a:latin typeface="Bungee"/>
              <a:ea typeface="Bungee"/>
              <a:cs typeface="Bungee"/>
              <a:sym typeface="Bungee"/>
            </a:endParaRPr>
          </a:p>
        </p:txBody>
      </p:sp>
      <p:sp>
        <p:nvSpPr>
          <p:cNvPr id="1145" name="Google Shape;1145;p64">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46" name="Google Shape;1146;p64">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75"/>
                                        </p:tgtEl>
                                        <p:attrNameLst>
                                          <p:attrName>style.visibility</p:attrName>
                                        </p:attrNameLst>
                                      </p:cBhvr>
                                      <p:to>
                                        <p:strVal val="visible"/>
                                      </p:to>
                                    </p:set>
                                    <p:anim calcmode="lin" valueType="num">
                                      <p:cBhvr additive="base">
                                        <p:cTn id="7" dur="1000"/>
                                        <p:tgtEl>
                                          <p:spTgt spid="97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976"/>
                                        </p:tgtEl>
                                        <p:attrNameLst>
                                          <p:attrName>style.visibility</p:attrName>
                                        </p:attrNameLst>
                                      </p:cBhvr>
                                      <p:to>
                                        <p:strVal val="visible"/>
                                      </p:to>
                                    </p:set>
                                    <p:anim calcmode="lin" valueType="num">
                                      <p:cBhvr additive="base">
                                        <p:cTn id="10" dur="1000"/>
                                        <p:tgtEl>
                                          <p:spTgt spid="976"/>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977"/>
                                        </p:tgtEl>
                                        <p:attrNameLst>
                                          <p:attrName>style.visibility</p:attrName>
                                        </p:attrNameLst>
                                      </p:cBhvr>
                                      <p:to>
                                        <p:strVal val="visible"/>
                                      </p:to>
                                    </p:set>
                                    <p:anim calcmode="lin" valueType="num">
                                      <p:cBhvr additive="base">
                                        <p:cTn id="13" dur="1000"/>
                                        <p:tgtEl>
                                          <p:spTgt spid="977"/>
                                        </p:tgtEl>
                                        <p:attrNameLst>
                                          <p:attrName>ppt_x</p:attrName>
                                        </p:attrNameLst>
                                      </p:cBhvr>
                                      <p:tavLst>
                                        <p:tav tm="0">
                                          <p:val>
                                            <p:strVal val="#ppt_x-1"/>
                                          </p:val>
                                        </p:tav>
                                        <p:tav tm="100000">
                                          <p:val>
                                            <p:strVal val="#ppt_x"/>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978"/>
                                        </p:tgtEl>
                                        <p:attrNameLst>
                                          <p:attrName>style.visibility</p:attrName>
                                        </p:attrNameLst>
                                      </p:cBhvr>
                                      <p:to>
                                        <p:strVal val="visible"/>
                                      </p:to>
                                    </p:set>
                                    <p:animEffect transition="in" filter="fade">
                                      <p:cBhvr>
                                        <p:cTn id="17" dur="1000"/>
                                        <p:tgtEl>
                                          <p:spTgt spid="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65"/>
          <p:cNvSpPr txBox="1">
            <a:spLocks noGrp="1"/>
          </p:cNvSpPr>
          <p:nvPr>
            <p:ph type="title"/>
          </p:nvPr>
        </p:nvSpPr>
        <p:spPr>
          <a:xfrm>
            <a:off x="484683" y="493198"/>
            <a:ext cx="5147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grpSp>
        <p:nvGrpSpPr>
          <p:cNvPr id="1153" name="Google Shape;1153;p65"/>
          <p:cNvGrpSpPr/>
          <p:nvPr/>
        </p:nvGrpSpPr>
        <p:grpSpPr>
          <a:xfrm rot="9651258">
            <a:off x="676902" y="4274119"/>
            <a:ext cx="643548" cy="377045"/>
            <a:chOff x="-1131628" y="1250953"/>
            <a:chExt cx="695437" cy="407447"/>
          </a:xfrm>
        </p:grpSpPr>
        <p:sp>
          <p:nvSpPr>
            <p:cNvPr id="1154" name="Google Shape;1154;p6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65"/>
          <p:cNvGrpSpPr/>
          <p:nvPr/>
        </p:nvGrpSpPr>
        <p:grpSpPr>
          <a:xfrm rot="-7140317">
            <a:off x="3899012" y="4380355"/>
            <a:ext cx="643533" cy="377037"/>
            <a:chOff x="-1131628" y="1250953"/>
            <a:chExt cx="695437" cy="407447"/>
          </a:xfrm>
        </p:grpSpPr>
        <p:sp>
          <p:nvSpPr>
            <p:cNvPr id="1158" name="Google Shape;1158;p6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65"/>
          <p:cNvGrpSpPr/>
          <p:nvPr/>
        </p:nvGrpSpPr>
        <p:grpSpPr>
          <a:xfrm>
            <a:off x="5448472" y="1245762"/>
            <a:ext cx="2629974" cy="5303614"/>
            <a:chOff x="5524465" y="659869"/>
            <a:chExt cx="2769268" cy="5584515"/>
          </a:xfrm>
        </p:grpSpPr>
        <p:sp>
          <p:nvSpPr>
            <p:cNvPr id="1162" name="Google Shape;1162;p65"/>
            <p:cNvSpPr/>
            <p:nvPr/>
          </p:nvSpPr>
          <p:spPr>
            <a:xfrm>
              <a:off x="5741184" y="659869"/>
              <a:ext cx="2552549" cy="2556125"/>
            </a:xfrm>
            <a:custGeom>
              <a:avLst/>
              <a:gdLst/>
              <a:ahLst/>
              <a:cxnLst/>
              <a:rect l="l" t="t" r="r" b="b"/>
              <a:pathLst>
                <a:path w="24852" h="24885" extrusionOk="0">
                  <a:moveTo>
                    <a:pt x="12410" y="0"/>
                  </a:moveTo>
                  <a:cubicBezTo>
                    <a:pt x="5538" y="0"/>
                    <a:pt x="1" y="5571"/>
                    <a:pt x="1" y="12442"/>
                  </a:cubicBezTo>
                  <a:cubicBezTo>
                    <a:pt x="1" y="19314"/>
                    <a:pt x="5538" y="24885"/>
                    <a:pt x="12410" y="24885"/>
                  </a:cubicBezTo>
                  <a:cubicBezTo>
                    <a:pt x="19281" y="24885"/>
                    <a:pt x="24852" y="19314"/>
                    <a:pt x="24852" y="12442"/>
                  </a:cubicBezTo>
                  <a:cubicBezTo>
                    <a:pt x="24852" y="5571"/>
                    <a:pt x="19281" y="0"/>
                    <a:pt x="12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5"/>
            <p:cNvGrpSpPr/>
            <p:nvPr/>
          </p:nvGrpSpPr>
          <p:grpSpPr>
            <a:xfrm>
              <a:off x="5524465" y="877705"/>
              <a:ext cx="2552544" cy="5366678"/>
              <a:chOff x="5524465" y="877705"/>
              <a:chExt cx="2552544" cy="5366678"/>
            </a:xfrm>
          </p:grpSpPr>
          <p:grpSp>
            <p:nvGrpSpPr>
              <p:cNvPr id="1164" name="Google Shape;1164;p65"/>
              <p:cNvGrpSpPr/>
              <p:nvPr/>
            </p:nvGrpSpPr>
            <p:grpSpPr>
              <a:xfrm>
                <a:off x="5524465" y="877705"/>
                <a:ext cx="2552544" cy="5366678"/>
                <a:chOff x="4829700" y="3625725"/>
                <a:chExt cx="862375" cy="1813128"/>
              </a:xfrm>
            </p:grpSpPr>
            <p:sp>
              <p:nvSpPr>
                <p:cNvPr id="1165" name="Google Shape;1165;p65"/>
                <p:cNvSpPr/>
                <p:nvPr/>
              </p:nvSpPr>
              <p:spPr>
                <a:xfrm>
                  <a:off x="5089350" y="4902525"/>
                  <a:ext cx="25" cy="6900"/>
                </a:xfrm>
                <a:custGeom>
                  <a:avLst/>
                  <a:gdLst/>
                  <a:ahLst/>
                  <a:cxnLst/>
                  <a:rect l="l" t="t" r="r" b="b"/>
                  <a:pathLst>
                    <a:path w="1" h="276" fill="none" extrusionOk="0">
                      <a:moveTo>
                        <a:pt x="0" y="275"/>
                      </a:moveTo>
                      <a:lnTo>
                        <a:pt x="0" y="0"/>
                      </a:lnTo>
                      <a:cubicBezTo>
                        <a:pt x="0" y="103"/>
                        <a:pt x="0" y="207"/>
                        <a:pt x="0" y="275"/>
                      </a:cubicBezTo>
                      <a:close/>
                    </a:path>
                  </a:pathLst>
                </a:custGeom>
                <a:noFill/>
                <a:ln w="9450" cap="flat" cmpd="sng">
                  <a:solidFill>
                    <a:srgbClr val="414042"/>
                  </a:solidFill>
                  <a:prstDash val="solid"/>
                  <a:miter lim="343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5"/>
                <p:cNvSpPr/>
                <p:nvPr/>
              </p:nvSpPr>
              <p:spPr>
                <a:xfrm>
                  <a:off x="5228625" y="4019500"/>
                  <a:ext cx="147925" cy="147925"/>
                </a:xfrm>
                <a:custGeom>
                  <a:avLst/>
                  <a:gdLst/>
                  <a:ahLst/>
                  <a:cxnLst/>
                  <a:rect l="l" t="t" r="r" b="b"/>
                  <a:pathLst>
                    <a:path w="5917" h="5917" extrusionOk="0">
                      <a:moveTo>
                        <a:pt x="2924" y="1"/>
                      </a:moveTo>
                      <a:cubicBezTo>
                        <a:pt x="1308" y="35"/>
                        <a:pt x="1" y="1342"/>
                        <a:pt x="1" y="2958"/>
                      </a:cubicBezTo>
                      <a:cubicBezTo>
                        <a:pt x="1" y="4609"/>
                        <a:pt x="1342" y="5916"/>
                        <a:pt x="2959" y="5916"/>
                      </a:cubicBezTo>
                      <a:cubicBezTo>
                        <a:pt x="4575" y="5916"/>
                        <a:pt x="5916" y="4575"/>
                        <a:pt x="5882" y="2958"/>
                      </a:cubicBezTo>
                      <a:cubicBezTo>
                        <a:pt x="5882" y="1308"/>
                        <a:pt x="4575" y="1"/>
                        <a:pt x="2924" y="1"/>
                      </a:cubicBezTo>
                      <a:close/>
                    </a:path>
                  </a:pathLst>
                </a:custGeom>
                <a:solidFill>
                  <a:srgbClr val="F99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5"/>
                <p:cNvSpPr/>
                <p:nvPr/>
              </p:nvSpPr>
              <p:spPr>
                <a:xfrm>
                  <a:off x="5244100" y="4049600"/>
                  <a:ext cx="58500" cy="87725"/>
                </a:xfrm>
                <a:custGeom>
                  <a:avLst/>
                  <a:gdLst/>
                  <a:ahLst/>
                  <a:cxnLst/>
                  <a:rect l="l" t="t" r="r" b="b"/>
                  <a:pathLst>
                    <a:path w="2340" h="3509" fill="none" extrusionOk="0">
                      <a:moveTo>
                        <a:pt x="2340" y="3508"/>
                      </a:moveTo>
                      <a:cubicBezTo>
                        <a:pt x="1" y="3508"/>
                        <a:pt x="1" y="0"/>
                        <a:pt x="2340" y="0"/>
                      </a:cubicBez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5"/>
                <p:cNvSpPr/>
                <p:nvPr/>
              </p:nvSpPr>
              <p:spPr>
                <a:xfrm>
                  <a:off x="5489150" y="4017775"/>
                  <a:ext cx="34425" cy="141050"/>
                </a:xfrm>
                <a:custGeom>
                  <a:avLst/>
                  <a:gdLst/>
                  <a:ahLst/>
                  <a:cxnLst/>
                  <a:rect l="l" t="t" r="r" b="b"/>
                  <a:pathLst>
                    <a:path w="1377" h="5642" fill="none" extrusionOk="0">
                      <a:moveTo>
                        <a:pt x="1067" y="1"/>
                      </a:moveTo>
                      <a:lnTo>
                        <a:pt x="1376" y="4885"/>
                      </a:lnTo>
                      <a:lnTo>
                        <a:pt x="1" y="5641"/>
                      </a:ln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5"/>
                <p:cNvSpPr/>
                <p:nvPr/>
              </p:nvSpPr>
              <p:spPr>
                <a:xfrm>
                  <a:off x="5374800" y="4020375"/>
                  <a:ext cx="86000" cy="86000"/>
                </a:xfrm>
                <a:custGeom>
                  <a:avLst/>
                  <a:gdLst/>
                  <a:ahLst/>
                  <a:cxnLst/>
                  <a:rect l="l" t="t" r="r" b="b"/>
                  <a:pathLst>
                    <a:path w="3440" h="3440" extrusionOk="0">
                      <a:moveTo>
                        <a:pt x="1720" y="0"/>
                      </a:moveTo>
                      <a:cubicBezTo>
                        <a:pt x="791" y="0"/>
                        <a:pt x="0" y="757"/>
                        <a:pt x="0" y="1720"/>
                      </a:cubicBezTo>
                      <a:cubicBezTo>
                        <a:pt x="0" y="2648"/>
                        <a:pt x="791" y="3439"/>
                        <a:pt x="1720" y="3439"/>
                      </a:cubicBezTo>
                      <a:cubicBezTo>
                        <a:pt x="2683" y="3439"/>
                        <a:pt x="3440" y="2648"/>
                        <a:pt x="3440" y="1720"/>
                      </a:cubicBezTo>
                      <a:cubicBezTo>
                        <a:pt x="3440" y="757"/>
                        <a:pt x="2683" y="0"/>
                        <a:pt x="1720" y="0"/>
                      </a:cubicBezTo>
                      <a:close/>
                    </a:path>
                  </a:pathLst>
                </a:custGeom>
                <a:solidFill>
                  <a:srgbClr val="E87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5"/>
                <p:cNvSpPr/>
                <p:nvPr/>
              </p:nvSpPr>
              <p:spPr>
                <a:xfrm>
                  <a:off x="5374800" y="4051325"/>
                  <a:ext cx="86000" cy="23225"/>
                </a:xfrm>
                <a:custGeom>
                  <a:avLst/>
                  <a:gdLst/>
                  <a:ahLst/>
                  <a:cxnLst/>
                  <a:rect l="l" t="t" r="r" b="b"/>
                  <a:pathLst>
                    <a:path w="3440" h="929" extrusionOk="0">
                      <a:moveTo>
                        <a:pt x="69" y="0"/>
                      </a:moveTo>
                      <a:cubicBezTo>
                        <a:pt x="0" y="310"/>
                        <a:pt x="0" y="619"/>
                        <a:pt x="69" y="929"/>
                      </a:cubicBezTo>
                      <a:cubicBezTo>
                        <a:pt x="620" y="654"/>
                        <a:pt x="1204" y="516"/>
                        <a:pt x="1823" y="482"/>
                      </a:cubicBezTo>
                      <a:cubicBezTo>
                        <a:pt x="2373" y="516"/>
                        <a:pt x="2889" y="654"/>
                        <a:pt x="3371" y="929"/>
                      </a:cubicBezTo>
                      <a:cubicBezTo>
                        <a:pt x="3405" y="757"/>
                        <a:pt x="3440" y="585"/>
                        <a:pt x="3440" y="413"/>
                      </a:cubicBezTo>
                      <a:cubicBezTo>
                        <a:pt x="3405" y="275"/>
                        <a:pt x="3405" y="138"/>
                        <a:pt x="3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5"/>
                <p:cNvSpPr/>
                <p:nvPr/>
              </p:nvSpPr>
              <p:spPr>
                <a:xfrm>
                  <a:off x="5403175" y="4051325"/>
                  <a:ext cx="39575" cy="15500"/>
                </a:xfrm>
                <a:custGeom>
                  <a:avLst/>
                  <a:gdLst/>
                  <a:ahLst/>
                  <a:cxnLst/>
                  <a:rect l="l" t="t" r="r" b="b"/>
                  <a:pathLst>
                    <a:path w="1583" h="620" extrusionOk="0">
                      <a:moveTo>
                        <a:pt x="69" y="0"/>
                      </a:moveTo>
                      <a:cubicBezTo>
                        <a:pt x="35" y="103"/>
                        <a:pt x="35" y="172"/>
                        <a:pt x="0" y="275"/>
                      </a:cubicBezTo>
                      <a:cubicBezTo>
                        <a:pt x="0" y="379"/>
                        <a:pt x="0" y="447"/>
                        <a:pt x="0" y="550"/>
                      </a:cubicBezTo>
                      <a:cubicBezTo>
                        <a:pt x="241" y="516"/>
                        <a:pt x="447" y="482"/>
                        <a:pt x="688" y="482"/>
                      </a:cubicBezTo>
                      <a:cubicBezTo>
                        <a:pt x="963" y="482"/>
                        <a:pt x="1238" y="516"/>
                        <a:pt x="1548" y="619"/>
                      </a:cubicBezTo>
                      <a:cubicBezTo>
                        <a:pt x="1548" y="585"/>
                        <a:pt x="1548" y="516"/>
                        <a:pt x="1548" y="482"/>
                      </a:cubicBezTo>
                      <a:cubicBezTo>
                        <a:pt x="1582" y="310"/>
                        <a:pt x="1548" y="172"/>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5"/>
                <p:cNvSpPr/>
                <p:nvPr/>
              </p:nvSpPr>
              <p:spPr>
                <a:xfrm>
                  <a:off x="5359325" y="3986875"/>
                  <a:ext cx="122125" cy="49850"/>
                </a:xfrm>
                <a:custGeom>
                  <a:avLst/>
                  <a:gdLst/>
                  <a:ahLst/>
                  <a:cxnLst/>
                  <a:rect l="l" t="t" r="r" b="b"/>
                  <a:pathLst>
                    <a:path w="4885" h="1994" extrusionOk="0">
                      <a:moveTo>
                        <a:pt x="4049" y="0"/>
                      </a:moveTo>
                      <a:cubicBezTo>
                        <a:pt x="3938" y="0"/>
                        <a:pt x="3825" y="22"/>
                        <a:pt x="3715" y="68"/>
                      </a:cubicBezTo>
                      <a:cubicBezTo>
                        <a:pt x="3096" y="340"/>
                        <a:pt x="2441" y="470"/>
                        <a:pt x="1789" y="470"/>
                      </a:cubicBezTo>
                      <a:cubicBezTo>
                        <a:pt x="1536" y="470"/>
                        <a:pt x="1283" y="450"/>
                        <a:pt x="1032" y="412"/>
                      </a:cubicBezTo>
                      <a:cubicBezTo>
                        <a:pt x="979" y="403"/>
                        <a:pt x="926" y="398"/>
                        <a:pt x="874" y="398"/>
                      </a:cubicBezTo>
                      <a:cubicBezTo>
                        <a:pt x="526" y="398"/>
                        <a:pt x="223" y="593"/>
                        <a:pt x="104" y="893"/>
                      </a:cubicBezTo>
                      <a:cubicBezTo>
                        <a:pt x="0" y="1099"/>
                        <a:pt x="0" y="1306"/>
                        <a:pt x="104" y="1512"/>
                      </a:cubicBezTo>
                      <a:cubicBezTo>
                        <a:pt x="207" y="1684"/>
                        <a:pt x="413" y="1822"/>
                        <a:pt x="654" y="1890"/>
                      </a:cubicBezTo>
                      <a:cubicBezTo>
                        <a:pt x="1015" y="1959"/>
                        <a:pt x="1385" y="1994"/>
                        <a:pt x="1759" y="1994"/>
                      </a:cubicBezTo>
                      <a:cubicBezTo>
                        <a:pt x="2133" y="1994"/>
                        <a:pt x="2511" y="1959"/>
                        <a:pt x="2889" y="1890"/>
                      </a:cubicBezTo>
                      <a:cubicBezTo>
                        <a:pt x="3336" y="1822"/>
                        <a:pt x="3818" y="1718"/>
                        <a:pt x="4265" y="1546"/>
                      </a:cubicBezTo>
                      <a:cubicBezTo>
                        <a:pt x="4506" y="1443"/>
                        <a:pt x="4712" y="1237"/>
                        <a:pt x="4815" y="996"/>
                      </a:cubicBezTo>
                      <a:cubicBezTo>
                        <a:pt x="4884" y="824"/>
                        <a:pt x="4884" y="618"/>
                        <a:pt x="4815" y="412"/>
                      </a:cubicBezTo>
                      <a:cubicBezTo>
                        <a:pt x="4639" y="160"/>
                        <a:pt x="4352" y="0"/>
                        <a:pt x="4049" y="0"/>
                      </a:cubicBezTo>
                      <a:close/>
                    </a:path>
                  </a:pathLst>
                </a:custGeom>
                <a:solidFill>
                  <a:srgbClr val="223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5"/>
                <p:cNvSpPr/>
                <p:nvPr/>
              </p:nvSpPr>
              <p:spPr>
                <a:xfrm>
                  <a:off x="4974125" y="4392650"/>
                  <a:ext cx="325900" cy="168550"/>
                </a:xfrm>
                <a:custGeom>
                  <a:avLst/>
                  <a:gdLst/>
                  <a:ahLst/>
                  <a:cxnLst/>
                  <a:rect l="l" t="t" r="r" b="b"/>
                  <a:pathLst>
                    <a:path w="13036" h="6742" fill="none" extrusionOk="0">
                      <a:moveTo>
                        <a:pt x="13035" y="345"/>
                      </a:moveTo>
                      <a:cubicBezTo>
                        <a:pt x="12932" y="3887"/>
                        <a:pt x="9975" y="6742"/>
                        <a:pt x="6398" y="6638"/>
                      </a:cubicBezTo>
                      <a:lnTo>
                        <a:pt x="6398" y="6638"/>
                      </a:lnTo>
                      <a:cubicBezTo>
                        <a:pt x="2821" y="6535"/>
                        <a:pt x="1" y="3578"/>
                        <a:pt x="104" y="1"/>
                      </a:cubicBez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5"/>
                <p:cNvSpPr/>
                <p:nvPr/>
              </p:nvSpPr>
              <p:spPr>
                <a:xfrm>
                  <a:off x="5155550" y="4017775"/>
                  <a:ext cx="34425" cy="141050"/>
                </a:xfrm>
                <a:custGeom>
                  <a:avLst/>
                  <a:gdLst/>
                  <a:ahLst/>
                  <a:cxnLst/>
                  <a:rect l="l" t="t" r="r" b="b"/>
                  <a:pathLst>
                    <a:path w="1377" h="5642" fill="none" extrusionOk="0">
                      <a:moveTo>
                        <a:pt x="1067" y="1"/>
                      </a:moveTo>
                      <a:lnTo>
                        <a:pt x="1376" y="4885"/>
                      </a:lnTo>
                      <a:lnTo>
                        <a:pt x="1" y="5641"/>
                      </a:ln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5"/>
                <p:cNvSpPr/>
                <p:nvPr/>
              </p:nvSpPr>
              <p:spPr>
                <a:xfrm>
                  <a:off x="5157275" y="4231025"/>
                  <a:ext cx="34425" cy="21500"/>
                </a:xfrm>
                <a:custGeom>
                  <a:avLst/>
                  <a:gdLst/>
                  <a:ahLst/>
                  <a:cxnLst/>
                  <a:rect l="l" t="t" r="r" b="b"/>
                  <a:pathLst>
                    <a:path w="1377" h="860" fill="none" extrusionOk="0">
                      <a:moveTo>
                        <a:pt x="0" y="860"/>
                      </a:moveTo>
                      <a:cubicBezTo>
                        <a:pt x="0" y="860"/>
                        <a:pt x="551" y="0"/>
                        <a:pt x="1376" y="69"/>
                      </a:cubicBez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5"/>
                <p:cNvSpPr/>
                <p:nvPr/>
              </p:nvSpPr>
              <p:spPr>
                <a:xfrm>
                  <a:off x="5234650" y="4020375"/>
                  <a:ext cx="86000" cy="86000"/>
                </a:xfrm>
                <a:custGeom>
                  <a:avLst/>
                  <a:gdLst/>
                  <a:ahLst/>
                  <a:cxnLst/>
                  <a:rect l="l" t="t" r="r" b="b"/>
                  <a:pathLst>
                    <a:path w="3440" h="3440" extrusionOk="0">
                      <a:moveTo>
                        <a:pt x="1720" y="0"/>
                      </a:moveTo>
                      <a:cubicBezTo>
                        <a:pt x="757" y="0"/>
                        <a:pt x="1" y="757"/>
                        <a:pt x="1" y="1720"/>
                      </a:cubicBezTo>
                      <a:cubicBezTo>
                        <a:pt x="1" y="2648"/>
                        <a:pt x="757" y="3439"/>
                        <a:pt x="1720" y="3439"/>
                      </a:cubicBezTo>
                      <a:cubicBezTo>
                        <a:pt x="2649" y="3439"/>
                        <a:pt x="3440" y="2648"/>
                        <a:pt x="3440" y="1720"/>
                      </a:cubicBezTo>
                      <a:cubicBezTo>
                        <a:pt x="3440" y="757"/>
                        <a:pt x="2649" y="0"/>
                        <a:pt x="1720" y="0"/>
                      </a:cubicBezTo>
                      <a:close/>
                    </a:path>
                  </a:pathLst>
                </a:custGeom>
                <a:solidFill>
                  <a:srgbClr val="E87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5"/>
                <p:cNvSpPr/>
                <p:nvPr/>
              </p:nvSpPr>
              <p:spPr>
                <a:xfrm>
                  <a:off x="5234650" y="4051325"/>
                  <a:ext cx="86000" cy="23225"/>
                </a:xfrm>
                <a:custGeom>
                  <a:avLst/>
                  <a:gdLst/>
                  <a:ahLst/>
                  <a:cxnLst/>
                  <a:rect l="l" t="t" r="r" b="b"/>
                  <a:pathLst>
                    <a:path w="3440" h="929" extrusionOk="0">
                      <a:moveTo>
                        <a:pt x="69" y="0"/>
                      </a:moveTo>
                      <a:cubicBezTo>
                        <a:pt x="35" y="138"/>
                        <a:pt x="1" y="275"/>
                        <a:pt x="1" y="413"/>
                      </a:cubicBezTo>
                      <a:cubicBezTo>
                        <a:pt x="1" y="585"/>
                        <a:pt x="35" y="757"/>
                        <a:pt x="69" y="929"/>
                      </a:cubicBezTo>
                      <a:cubicBezTo>
                        <a:pt x="551" y="654"/>
                        <a:pt x="1067" y="516"/>
                        <a:pt x="1617" y="482"/>
                      </a:cubicBezTo>
                      <a:cubicBezTo>
                        <a:pt x="2236" y="516"/>
                        <a:pt x="2821" y="654"/>
                        <a:pt x="3371" y="929"/>
                      </a:cubicBezTo>
                      <a:cubicBezTo>
                        <a:pt x="3440" y="619"/>
                        <a:pt x="3440" y="310"/>
                        <a:pt x="3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5"/>
                <p:cNvSpPr/>
                <p:nvPr/>
              </p:nvSpPr>
              <p:spPr>
                <a:xfrm>
                  <a:off x="5252700" y="4051325"/>
                  <a:ext cx="39575" cy="15500"/>
                </a:xfrm>
                <a:custGeom>
                  <a:avLst/>
                  <a:gdLst/>
                  <a:ahLst/>
                  <a:cxnLst/>
                  <a:rect l="l" t="t" r="r" b="b"/>
                  <a:pathLst>
                    <a:path w="1583" h="620" extrusionOk="0">
                      <a:moveTo>
                        <a:pt x="70" y="0"/>
                      </a:moveTo>
                      <a:cubicBezTo>
                        <a:pt x="35" y="172"/>
                        <a:pt x="1" y="310"/>
                        <a:pt x="35" y="482"/>
                      </a:cubicBezTo>
                      <a:cubicBezTo>
                        <a:pt x="35" y="516"/>
                        <a:pt x="35" y="585"/>
                        <a:pt x="35" y="619"/>
                      </a:cubicBezTo>
                      <a:cubicBezTo>
                        <a:pt x="310" y="516"/>
                        <a:pt x="620" y="482"/>
                        <a:pt x="895" y="482"/>
                      </a:cubicBezTo>
                      <a:cubicBezTo>
                        <a:pt x="1136" y="482"/>
                        <a:pt x="1377" y="516"/>
                        <a:pt x="1583" y="550"/>
                      </a:cubicBezTo>
                      <a:cubicBezTo>
                        <a:pt x="1583" y="447"/>
                        <a:pt x="1583" y="379"/>
                        <a:pt x="1583" y="275"/>
                      </a:cubicBezTo>
                      <a:cubicBezTo>
                        <a:pt x="1583" y="172"/>
                        <a:pt x="1548" y="103"/>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214025" y="3986875"/>
                  <a:ext cx="122100" cy="49850"/>
                </a:xfrm>
                <a:custGeom>
                  <a:avLst/>
                  <a:gdLst/>
                  <a:ahLst/>
                  <a:cxnLst/>
                  <a:rect l="l" t="t" r="r" b="b"/>
                  <a:pathLst>
                    <a:path w="4884" h="1994" extrusionOk="0">
                      <a:moveTo>
                        <a:pt x="835" y="0"/>
                      </a:moveTo>
                      <a:cubicBezTo>
                        <a:pt x="532" y="0"/>
                        <a:pt x="245" y="160"/>
                        <a:pt x="69" y="412"/>
                      </a:cubicBezTo>
                      <a:cubicBezTo>
                        <a:pt x="0" y="618"/>
                        <a:pt x="0" y="824"/>
                        <a:pt x="69" y="996"/>
                      </a:cubicBezTo>
                      <a:cubicBezTo>
                        <a:pt x="172" y="1237"/>
                        <a:pt x="379" y="1443"/>
                        <a:pt x="619" y="1546"/>
                      </a:cubicBezTo>
                      <a:cubicBezTo>
                        <a:pt x="1066" y="1718"/>
                        <a:pt x="1548" y="1822"/>
                        <a:pt x="1995" y="1890"/>
                      </a:cubicBezTo>
                      <a:cubicBezTo>
                        <a:pt x="2373" y="1959"/>
                        <a:pt x="2752" y="1994"/>
                        <a:pt x="3126" y="1994"/>
                      </a:cubicBezTo>
                      <a:cubicBezTo>
                        <a:pt x="3500" y="1994"/>
                        <a:pt x="3869" y="1959"/>
                        <a:pt x="4230" y="1890"/>
                      </a:cubicBezTo>
                      <a:cubicBezTo>
                        <a:pt x="4471" y="1822"/>
                        <a:pt x="4677" y="1684"/>
                        <a:pt x="4781" y="1512"/>
                      </a:cubicBezTo>
                      <a:cubicBezTo>
                        <a:pt x="4884" y="1306"/>
                        <a:pt x="4884" y="1099"/>
                        <a:pt x="4781" y="893"/>
                      </a:cubicBezTo>
                      <a:cubicBezTo>
                        <a:pt x="4661" y="593"/>
                        <a:pt x="4359" y="398"/>
                        <a:pt x="4033" y="398"/>
                      </a:cubicBezTo>
                      <a:cubicBezTo>
                        <a:pt x="3984" y="398"/>
                        <a:pt x="3935" y="403"/>
                        <a:pt x="3886" y="412"/>
                      </a:cubicBezTo>
                      <a:cubicBezTo>
                        <a:pt x="3626" y="450"/>
                        <a:pt x="3366" y="470"/>
                        <a:pt x="3108" y="470"/>
                      </a:cubicBezTo>
                      <a:cubicBezTo>
                        <a:pt x="2443" y="470"/>
                        <a:pt x="1788" y="340"/>
                        <a:pt x="1170" y="68"/>
                      </a:cubicBezTo>
                      <a:cubicBezTo>
                        <a:pt x="1059" y="22"/>
                        <a:pt x="946" y="0"/>
                        <a:pt x="835" y="0"/>
                      </a:cubicBezTo>
                      <a:close/>
                    </a:path>
                  </a:pathLst>
                </a:custGeom>
                <a:solidFill>
                  <a:srgbClr val="223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5069575" y="4051325"/>
                  <a:ext cx="39575" cy="15500"/>
                </a:xfrm>
                <a:custGeom>
                  <a:avLst/>
                  <a:gdLst/>
                  <a:ahLst/>
                  <a:cxnLst/>
                  <a:rect l="l" t="t" r="r" b="b"/>
                  <a:pathLst>
                    <a:path w="1583" h="620" extrusionOk="0">
                      <a:moveTo>
                        <a:pt x="69" y="0"/>
                      </a:moveTo>
                      <a:cubicBezTo>
                        <a:pt x="35" y="103"/>
                        <a:pt x="35" y="172"/>
                        <a:pt x="0" y="275"/>
                      </a:cubicBezTo>
                      <a:cubicBezTo>
                        <a:pt x="0" y="379"/>
                        <a:pt x="0" y="447"/>
                        <a:pt x="0" y="550"/>
                      </a:cubicBezTo>
                      <a:cubicBezTo>
                        <a:pt x="241" y="516"/>
                        <a:pt x="447" y="482"/>
                        <a:pt x="688" y="482"/>
                      </a:cubicBezTo>
                      <a:cubicBezTo>
                        <a:pt x="963" y="482"/>
                        <a:pt x="1273" y="516"/>
                        <a:pt x="1548" y="619"/>
                      </a:cubicBezTo>
                      <a:cubicBezTo>
                        <a:pt x="1548" y="585"/>
                        <a:pt x="1548" y="516"/>
                        <a:pt x="1548" y="482"/>
                      </a:cubicBezTo>
                      <a:cubicBezTo>
                        <a:pt x="1582" y="310"/>
                        <a:pt x="1548" y="172"/>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835256" y="4790528"/>
                  <a:ext cx="119525" cy="648325"/>
                </a:xfrm>
                <a:custGeom>
                  <a:avLst/>
                  <a:gdLst/>
                  <a:ahLst/>
                  <a:cxnLst/>
                  <a:rect l="l" t="t" r="r" b="b"/>
                  <a:pathLst>
                    <a:path w="4781" h="25933" extrusionOk="0">
                      <a:moveTo>
                        <a:pt x="0" y="1"/>
                      </a:moveTo>
                      <a:lnTo>
                        <a:pt x="0" y="25933"/>
                      </a:lnTo>
                      <a:lnTo>
                        <a:pt x="4505" y="25933"/>
                      </a:lnTo>
                      <a:lnTo>
                        <a:pt x="47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5565561" y="4788454"/>
                  <a:ext cx="119550" cy="648325"/>
                </a:xfrm>
                <a:custGeom>
                  <a:avLst/>
                  <a:gdLst/>
                  <a:ahLst/>
                  <a:cxnLst/>
                  <a:rect l="l" t="t" r="r" b="b"/>
                  <a:pathLst>
                    <a:path w="4782" h="25933" extrusionOk="0">
                      <a:moveTo>
                        <a:pt x="1" y="1"/>
                      </a:moveTo>
                      <a:lnTo>
                        <a:pt x="242" y="25933"/>
                      </a:lnTo>
                      <a:lnTo>
                        <a:pt x="4781" y="25933"/>
                      </a:lnTo>
                      <a:lnTo>
                        <a:pt x="47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4829700" y="4343650"/>
                  <a:ext cx="862375" cy="1061875"/>
                </a:xfrm>
                <a:custGeom>
                  <a:avLst/>
                  <a:gdLst/>
                  <a:ahLst/>
                  <a:cxnLst/>
                  <a:rect l="l" t="t" r="r" b="b"/>
                  <a:pathLst>
                    <a:path w="34495" h="42475" extrusionOk="0">
                      <a:moveTo>
                        <a:pt x="11521" y="0"/>
                      </a:moveTo>
                      <a:cubicBezTo>
                        <a:pt x="5159" y="0"/>
                        <a:pt x="0" y="5159"/>
                        <a:pt x="34" y="11522"/>
                      </a:cubicBezTo>
                      <a:lnTo>
                        <a:pt x="34" y="17953"/>
                      </a:lnTo>
                      <a:lnTo>
                        <a:pt x="5606" y="17953"/>
                      </a:lnTo>
                      <a:lnTo>
                        <a:pt x="5331" y="42474"/>
                      </a:lnTo>
                      <a:lnTo>
                        <a:pt x="29199" y="42474"/>
                      </a:lnTo>
                      <a:lnTo>
                        <a:pt x="28924" y="17953"/>
                      </a:lnTo>
                      <a:lnTo>
                        <a:pt x="34495" y="17953"/>
                      </a:lnTo>
                      <a:lnTo>
                        <a:pt x="34495" y="11522"/>
                      </a:lnTo>
                      <a:cubicBezTo>
                        <a:pt x="34495" y="5159"/>
                        <a:pt x="29336" y="0"/>
                        <a:pt x="22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5133200" y="4392650"/>
                  <a:ext cx="325875" cy="168550"/>
                </a:xfrm>
                <a:custGeom>
                  <a:avLst/>
                  <a:gdLst/>
                  <a:ahLst/>
                  <a:cxnLst/>
                  <a:rect l="l" t="t" r="r" b="b"/>
                  <a:pathLst>
                    <a:path w="13035" h="6742" fill="none" extrusionOk="0">
                      <a:moveTo>
                        <a:pt x="13035" y="345"/>
                      </a:moveTo>
                      <a:cubicBezTo>
                        <a:pt x="12966" y="3887"/>
                        <a:pt x="9974" y="6742"/>
                        <a:pt x="6397" y="6638"/>
                      </a:cubicBezTo>
                      <a:lnTo>
                        <a:pt x="6397" y="6638"/>
                      </a:lnTo>
                      <a:cubicBezTo>
                        <a:pt x="2821" y="6535"/>
                        <a:pt x="0" y="3578"/>
                        <a:pt x="104" y="1"/>
                      </a:cubicBez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5"/>
                <p:cNvSpPr/>
                <p:nvPr/>
              </p:nvSpPr>
              <p:spPr>
                <a:xfrm>
                  <a:off x="5206275" y="4201775"/>
                  <a:ext cx="188325" cy="306975"/>
                </a:xfrm>
                <a:custGeom>
                  <a:avLst/>
                  <a:gdLst/>
                  <a:ahLst/>
                  <a:cxnLst/>
                  <a:rect l="l" t="t" r="r" b="b"/>
                  <a:pathLst>
                    <a:path w="7533" h="12279" extrusionOk="0">
                      <a:moveTo>
                        <a:pt x="1" y="1"/>
                      </a:moveTo>
                      <a:lnTo>
                        <a:pt x="1" y="8496"/>
                      </a:lnTo>
                      <a:cubicBezTo>
                        <a:pt x="1" y="10593"/>
                        <a:pt x="1686" y="12279"/>
                        <a:pt x="3749" y="12279"/>
                      </a:cubicBezTo>
                      <a:cubicBezTo>
                        <a:pt x="5847" y="12279"/>
                        <a:pt x="7532" y="10593"/>
                        <a:pt x="7532" y="8496"/>
                      </a:cubicBezTo>
                      <a:lnTo>
                        <a:pt x="75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5"/>
                <p:cNvSpPr/>
                <p:nvPr/>
              </p:nvSpPr>
              <p:spPr>
                <a:xfrm>
                  <a:off x="5125450" y="3900000"/>
                  <a:ext cx="398125" cy="468600"/>
                </a:xfrm>
                <a:custGeom>
                  <a:avLst/>
                  <a:gdLst/>
                  <a:ahLst/>
                  <a:cxnLst/>
                  <a:rect l="l" t="t" r="r" b="b"/>
                  <a:pathLst>
                    <a:path w="15925" h="18744" extrusionOk="0">
                      <a:moveTo>
                        <a:pt x="15855" y="0"/>
                      </a:moveTo>
                      <a:lnTo>
                        <a:pt x="1" y="69"/>
                      </a:lnTo>
                      <a:lnTo>
                        <a:pt x="70" y="10834"/>
                      </a:lnTo>
                      <a:cubicBezTo>
                        <a:pt x="70" y="15201"/>
                        <a:pt x="3646" y="18744"/>
                        <a:pt x="8014" y="18744"/>
                      </a:cubicBezTo>
                      <a:cubicBezTo>
                        <a:pt x="12382" y="18709"/>
                        <a:pt x="15924" y="15167"/>
                        <a:pt x="15924" y="10765"/>
                      </a:cubicBezTo>
                      <a:lnTo>
                        <a:pt x="15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5"/>
                <p:cNvSpPr/>
                <p:nvPr/>
              </p:nvSpPr>
              <p:spPr>
                <a:xfrm>
                  <a:off x="5076450" y="3742650"/>
                  <a:ext cx="441950" cy="331050"/>
                </a:xfrm>
                <a:custGeom>
                  <a:avLst/>
                  <a:gdLst/>
                  <a:ahLst/>
                  <a:cxnLst/>
                  <a:rect l="l" t="t" r="r" b="b"/>
                  <a:pathLst>
                    <a:path w="17678" h="13242" extrusionOk="0">
                      <a:moveTo>
                        <a:pt x="7360" y="0"/>
                      </a:moveTo>
                      <a:cubicBezTo>
                        <a:pt x="3268" y="35"/>
                        <a:pt x="1" y="3371"/>
                        <a:pt x="1" y="7429"/>
                      </a:cubicBezTo>
                      <a:lnTo>
                        <a:pt x="69" y="13241"/>
                      </a:lnTo>
                      <a:lnTo>
                        <a:pt x="2786" y="13241"/>
                      </a:lnTo>
                      <a:lnTo>
                        <a:pt x="2752" y="9424"/>
                      </a:lnTo>
                      <a:cubicBezTo>
                        <a:pt x="2717" y="8255"/>
                        <a:pt x="3680" y="7257"/>
                        <a:pt x="4884" y="7257"/>
                      </a:cubicBezTo>
                      <a:lnTo>
                        <a:pt x="16337" y="7223"/>
                      </a:lnTo>
                      <a:cubicBezTo>
                        <a:pt x="17093" y="7223"/>
                        <a:pt x="17678" y="6604"/>
                        <a:pt x="17643" y="5847"/>
                      </a:cubicBezTo>
                      <a:cubicBezTo>
                        <a:pt x="17577" y="5146"/>
                        <a:pt x="17024" y="4607"/>
                        <a:pt x="16332" y="4607"/>
                      </a:cubicBezTo>
                      <a:cubicBezTo>
                        <a:pt x="16311" y="4607"/>
                        <a:pt x="16289" y="4608"/>
                        <a:pt x="16268" y="4609"/>
                      </a:cubicBezTo>
                      <a:lnTo>
                        <a:pt x="91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5"/>
                <p:cNvSpPr/>
                <p:nvPr/>
              </p:nvSpPr>
              <p:spPr>
                <a:xfrm>
                  <a:off x="5054100" y="4019500"/>
                  <a:ext cx="147900" cy="147925"/>
                </a:xfrm>
                <a:custGeom>
                  <a:avLst/>
                  <a:gdLst/>
                  <a:ahLst/>
                  <a:cxnLst/>
                  <a:rect l="l" t="t" r="r" b="b"/>
                  <a:pathLst>
                    <a:path w="5916" h="5917" extrusionOk="0">
                      <a:moveTo>
                        <a:pt x="2958" y="1"/>
                      </a:moveTo>
                      <a:cubicBezTo>
                        <a:pt x="1307" y="35"/>
                        <a:pt x="0" y="1342"/>
                        <a:pt x="0" y="2993"/>
                      </a:cubicBezTo>
                      <a:cubicBezTo>
                        <a:pt x="0" y="4609"/>
                        <a:pt x="1342" y="5916"/>
                        <a:pt x="2958" y="5916"/>
                      </a:cubicBezTo>
                      <a:cubicBezTo>
                        <a:pt x="4609" y="5916"/>
                        <a:pt x="5916" y="4575"/>
                        <a:pt x="5916" y="2958"/>
                      </a:cubicBezTo>
                      <a:cubicBezTo>
                        <a:pt x="5881" y="1308"/>
                        <a:pt x="4574" y="1"/>
                        <a:pt x="29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5"/>
                <p:cNvSpPr/>
                <p:nvPr/>
              </p:nvSpPr>
              <p:spPr>
                <a:xfrm>
                  <a:off x="5069575" y="4049600"/>
                  <a:ext cx="58500" cy="87725"/>
                </a:xfrm>
                <a:custGeom>
                  <a:avLst/>
                  <a:gdLst/>
                  <a:ahLst/>
                  <a:cxnLst/>
                  <a:rect l="l" t="t" r="r" b="b"/>
                  <a:pathLst>
                    <a:path w="2340" h="3509" fill="none" extrusionOk="0">
                      <a:moveTo>
                        <a:pt x="2339" y="3508"/>
                      </a:moveTo>
                      <a:cubicBezTo>
                        <a:pt x="0" y="3508"/>
                        <a:pt x="0" y="0"/>
                        <a:pt x="2339" y="0"/>
                      </a:cubicBez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5"/>
                <p:cNvSpPr/>
                <p:nvPr/>
              </p:nvSpPr>
              <p:spPr>
                <a:xfrm>
                  <a:off x="5188225" y="3740925"/>
                  <a:ext cx="449700" cy="184875"/>
                </a:xfrm>
                <a:custGeom>
                  <a:avLst/>
                  <a:gdLst/>
                  <a:ahLst/>
                  <a:cxnLst/>
                  <a:rect l="l" t="t" r="r" b="b"/>
                  <a:pathLst>
                    <a:path w="17988" h="7395" extrusionOk="0">
                      <a:moveTo>
                        <a:pt x="17953" y="1"/>
                      </a:moveTo>
                      <a:lnTo>
                        <a:pt x="4196" y="104"/>
                      </a:lnTo>
                      <a:cubicBezTo>
                        <a:pt x="1892" y="138"/>
                        <a:pt x="0" y="2030"/>
                        <a:pt x="35" y="4368"/>
                      </a:cubicBezTo>
                      <a:lnTo>
                        <a:pt x="69" y="7395"/>
                      </a:lnTo>
                      <a:lnTo>
                        <a:pt x="11866" y="7292"/>
                      </a:lnTo>
                      <a:cubicBezTo>
                        <a:pt x="15270" y="7257"/>
                        <a:pt x="17987" y="4506"/>
                        <a:pt x="17987" y="1101"/>
                      </a:cubicBezTo>
                      <a:lnTo>
                        <a:pt x="179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5"/>
                <p:cNvSpPr/>
                <p:nvPr/>
              </p:nvSpPr>
              <p:spPr>
                <a:xfrm>
                  <a:off x="5223475" y="3625725"/>
                  <a:ext cx="361150" cy="255375"/>
                </a:xfrm>
                <a:custGeom>
                  <a:avLst/>
                  <a:gdLst/>
                  <a:ahLst/>
                  <a:cxnLst/>
                  <a:rect l="l" t="t" r="r" b="b"/>
                  <a:pathLst>
                    <a:path w="14446" h="10215" extrusionOk="0">
                      <a:moveTo>
                        <a:pt x="13276" y="0"/>
                      </a:moveTo>
                      <a:lnTo>
                        <a:pt x="2202" y="4506"/>
                      </a:lnTo>
                      <a:cubicBezTo>
                        <a:pt x="723" y="5090"/>
                        <a:pt x="1" y="6810"/>
                        <a:pt x="620" y="8289"/>
                      </a:cubicBezTo>
                      <a:lnTo>
                        <a:pt x="1411" y="10215"/>
                      </a:lnTo>
                      <a:lnTo>
                        <a:pt x="11247" y="6225"/>
                      </a:lnTo>
                      <a:cubicBezTo>
                        <a:pt x="13413" y="5331"/>
                        <a:pt x="14445" y="2855"/>
                        <a:pt x="13551" y="688"/>
                      </a:cubicBezTo>
                      <a:lnTo>
                        <a:pt x="132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5"/>
                <p:cNvSpPr/>
                <p:nvPr/>
              </p:nvSpPr>
              <p:spPr>
                <a:xfrm>
                  <a:off x="5314625" y="4017775"/>
                  <a:ext cx="34400" cy="141050"/>
                </a:xfrm>
                <a:custGeom>
                  <a:avLst/>
                  <a:gdLst/>
                  <a:ahLst/>
                  <a:cxnLst/>
                  <a:rect l="l" t="t" r="r" b="b"/>
                  <a:pathLst>
                    <a:path w="1376" h="5642" fill="none" extrusionOk="0">
                      <a:moveTo>
                        <a:pt x="1101" y="1"/>
                      </a:moveTo>
                      <a:lnTo>
                        <a:pt x="1376" y="4885"/>
                      </a:lnTo>
                      <a:lnTo>
                        <a:pt x="0" y="5641"/>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5"/>
                <p:cNvSpPr/>
                <p:nvPr/>
              </p:nvSpPr>
              <p:spPr>
                <a:xfrm>
                  <a:off x="5316325" y="4231025"/>
                  <a:ext cx="34425" cy="21500"/>
                </a:xfrm>
                <a:custGeom>
                  <a:avLst/>
                  <a:gdLst/>
                  <a:ahLst/>
                  <a:cxnLst/>
                  <a:rect l="l" t="t" r="r" b="b"/>
                  <a:pathLst>
                    <a:path w="1377" h="860" fill="none" extrusionOk="0">
                      <a:moveTo>
                        <a:pt x="1" y="860"/>
                      </a:moveTo>
                      <a:cubicBezTo>
                        <a:pt x="1" y="860"/>
                        <a:pt x="551" y="0"/>
                        <a:pt x="1376" y="69"/>
                      </a:cubicBez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5"/>
                <p:cNvSpPr/>
                <p:nvPr/>
              </p:nvSpPr>
              <p:spPr>
                <a:xfrm>
                  <a:off x="5393725" y="4020375"/>
                  <a:ext cx="86000" cy="86000"/>
                </a:xfrm>
                <a:custGeom>
                  <a:avLst/>
                  <a:gdLst/>
                  <a:ahLst/>
                  <a:cxnLst/>
                  <a:rect l="l" t="t" r="r" b="b"/>
                  <a:pathLst>
                    <a:path w="3440" h="3440" extrusionOk="0">
                      <a:moveTo>
                        <a:pt x="1720" y="0"/>
                      </a:moveTo>
                      <a:cubicBezTo>
                        <a:pt x="757" y="0"/>
                        <a:pt x="0" y="757"/>
                        <a:pt x="0" y="1720"/>
                      </a:cubicBezTo>
                      <a:cubicBezTo>
                        <a:pt x="0" y="2648"/>
                        <a:pt x="757" y="3439"/>
                        <a:pt x="1720" y="3439"/>
                      </a:cubicBezTo>
                      <a:cubicBezTo>
                        <a:pt x="2648" y="3439"/>
                        <a:pt x="3439" y="2648"/>
                        <a:pt x="3439" y="1720"/>
                      </a:cubicBezTo>
                      <a:cubicBezTo>
                        <a:pt x="3439" y="757"/>
                        <a:pt x="2648" y="0"/>
                        <a:pt x="17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5"/>
                <p:cNvSpPr/>
                <p:nvPr/>
              </p:nvSpPr>
              <p:spPr>
                <a:xfrm>
                  <a:off x="5393725" y="4051325"/>
                  <a:ext cx="86000" cy="23225"/>
                </a:xfrm>
                <a:custGeom>
                  <a:avLst/>
                  <a:gdLst/>
                  <a:ahLst/>
                  <a:cxnLst/>
                  <a:rect l="l" t="t" r="r" b="b"/>
                  <a:pathLst>
                    <a:path w="3440" h="929" extrusionOk="0">
                      <a:moveTo>
                        <a:pt x="69" y="0"/>
                      </a:moveTo>
                      <a:cubicBezTo>
                        <a:pt x="34" y="138"/>
                        <a:pt x="34" y="275"/>
                        <a:pt x="0" y="413"/>
                      </a:cubicBezTo>
                      <a:cubicBezTo>
                        <a:pt x="0" y="585"/>
                        <a:pt x="34" y="757"/>
                        <a:pt x="69" y="929"/>
                      </a:cubicBezTo>
                      <a:cubicBezTo>
                        <a:pt x="550" y="654"/>
                        <a:pt x="1066" y="516"/>
                        <a:pt x="1651" y="482"/>
                      </a:cubicBezTo>
                      <a:cubicBezTo>
                        <a:pt x="2236" y="516"/>
                        <a:pt x="2820" y="654"/>
                        <a:pt x="3370" y="929"/>
                      </a:cubicBezTo>
                      <a:cubicBezTo>
                        <a:pt x="3439" y="619"/>
                        <a:pt x="3439" y="310"/>
                        <a:pt x="3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5"/>
                <p:cNvSpPr/>
                <p:nvPr/>
              </p:nvSpPr>
              <p:spPr>
                <a:xfrm>
                  <a:off x="5411775" y="4051325"/>
                  <a:ext cx="39575" cy="15500"/>
                </a:xfrm>
                <a:custGeom>
                  <a:avLst/>
                  <a:gdLst/>
                  <a:ahLst/>
                  <a:cxnLst/>
                  <a:rect l="l" t="t" r="r" b="b"/>
                  <a:pathLst>
                    <a:path w="1583" h="620" extrusionOk="0">
                      <a:moveTo>
                        <a:pt x="69" y="0"/>
                      </a:moveTo>
                      <a:cubicBezTo>
                        <a:pt x="35" y="172"/>
                        <a:pt x="0" y="310"/>
                        <a:pt x="35" y="482"/>
                      </a:cubicBezTo>
                      <a:cubicBezTo>
                        <a:pt x="35" y="516"/>
                        <a:pt x="35" y="585"/>
                        <a:pt x="69" y="619"/>
                      </a:cubicBezTo>
                      <a:cubicBezTo>
                        <a:pt x="344" y="516"/>
                        <a:pt x="619" y="482"/>
                        <a:pt x="929" y="482"/>
                      </a:cubicBezTo>
                      <a:cubicBezTo>
                        <a:pt x="1135" y="482"/>
                        <a:pt x="1342" y="516"/>
                        <a:pt x="1582" y="550"/>
                      </a:cubicBezTo>
                      <a:cubicBezTo>
                        <a:pt x="1582" y="447"/>
                        <a:pt x="1582" y="379"/>
                        <a:pt x="1582" y="275"/>
                      </a:cubicBezTo>
                      <a:cubicBezTo>
                        <a:pt x="1548" y="172"/>
                        <a:pt x="1548" y="103"/>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5"/>
                <p:cNvSpPr/>
                <p:nvPr/>
              </p:nvSpPr>
              <p:spPr>
                <a:xfrm>
                  <a:off x="5373075" y="3986875"/>
                  <a:ext cx="122125" cy="49975"/>
                </a:xfrm>
                <a:custGeom>
                  <a:avLst/>
                  <a:gdLst/>
                  <a:ahLst/>
                  <a:cxnLst/>
                  <a:rect l="l" t="t" r="r" b="b"/>
                  <a:pathLst>
                    <a:path w="4885" h="1999" extrusionOk="0">
                      <a:moveTo>
                        <a:pt x="836" y="0"/>
                      </a:moveTo>
                      <a:cubicBezTo>
                        <a:pt x="535" y="0"/>
                        <a:pt x="255" y="160"/>
                        <a:pt x="104" y="412"/>
                      </a:cubicBezTo>
                      <a:cubicBezTo>
                        <a:pt x="1" y="618"/>
                        <a:pt x="1" y="824"/>
                        <a:pt x="104" y="996"/>
                      </a:cubicBezTo>
                      <a:cubicBezTo>
                        <a:pt x="173" y="1271"/>
                        <a:pt x="379" y="1443"/>
                        <a:pt x="654" y="1546"/>
                      </a:cubicBezTo>
                      <a:cubicBezTo>
                        <a:pt x="1067" y="1718"/>
                        <a:pt x="1548" y="1822"/>
                        <a:pt x="1995" y="1925"/>
                      </a:cubicBezTo>
                      <a:cubicBezTo>
                        <a:pt x="2347" y="1973"/>
                        <a:pt x="2698" y="1998"/>
                        <a:pt x="3049" y="1998"/>
                      </a:cubicBezTo>
                      <a:cubicBezTo>
                        <a:pt x="3454" y="1998"/>
                        <a:pt x="3860" y="1964"/>
                        <a:pt x="4265" y="1890"/>
                      </a:cubicBezTo>
                      <a:cubicBezTo>
                        <a:pt x="4472" y="1822"/>
                        <a:pt x="4678" y="1684"/>
                        <a:pt x="4781" y="1512"/>
                      </a:cubicBezTo>
                      <a:cubicBezTo>
                        <a:pt x="4884" y="1306"/>
                        <a:pt x="4884" y="1099"/>
                        <a:pt x="4816" y="893"/>
                      </a:cubicBezTo>
                      <a:cubicBezTo>
                        <a:pt x="4666" y="593"/>
                        <a:pt x="4360" y="398"/>
                        <a:pt x="4033" y="398"/>
                      </a:cubicBezTo>
                      <a:cubicBezTo>
                        <a:pt x="3985" y="398"/>
                        <a:pt x="3936" y="403"/>
                        <a:pt x="3887" y="412"/>
                      </a:cubicBezTo>
                      <a:cubicBezTo>
                        <a:pt x="3627" y="450"/>
                        <a:pt x="3367" y="470"/>
                        <a:pt x="3108" y="470"/>
                      </a:cubicBezTo>
                      <a:cubicBezTo>
                        <a:pt x="2444" y="470"/>
                        <a:pt x="1789" y="340"/>
                        <a:pt x="1170" y="68"/>
                      </a:cubicBezTo>
                      <a:cubicBezTo>
                        <a:pt x="1059" y="22"/>
                        <a:pt x="946" y="0"/>
                        <a:pt x="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5"/>
                <p:cNvSpPr/>
                <p:nvPr/>
              </p:nvSpPr>
              <p:spPr>
                <a:xfrm>
                  <a:off x="5200250" y="4020375"/>
                  <a:ext cx="86025" cy="86000"/>
                </a:xfrm>
                <a:custGeom>
                  <a:avLst/>
                  <a:gdLst/>
                  <a:ahLst/>
                  <a:cxnLst/>
                  <a:rect l="l" t="t" r="r" b="b"/>
                  <a:pathLst>
                    <a:path w="3441" h="3440" extrusionOk="0">
                      <a:moveTo>
                        <a:pt x="1721" y="0"/>
                      </a:moveTo>
                      <a:cubicBezTo>
                        <a:pt x="792" y="0"/>
                        <a:pt x="1" y="757"/>
                        <a:pt x="1" y="1720"/>
                      </a:cubicBezTo>
                      <a:cubicBezTo>
                        <a:pt x="1" y="2648"/>
                        <a:pt x="792" y="3439"/>
                        <a:pt x="1721" y="3439"/>
                      </a:cubicBezTo>
                      <a:cubicBezTo>
                        <a:pt x="2683" y="3439"/>
                        <a:pt x="3440" y="2648"/>
                        <a:pt x="3440" y="1720"/>
                      </a:cubicBezTo>
                      <a:cubicBezTo>
                        <a:pt x="3440" y="757"/>
                        <a:pt x="2683" y="0"/>
                        <a:pt x="17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5"/>
                <p:cNvSpPr/>
                <p:nvPr/>
              </p:nvSpPr>
              <p:spPr>
                <a:xfrm>
                  <a:off x="5200250" y="4051325"/>
                  <a:ext cx="86025" cy="23225"/>
                </a:xfrm>
                <a:custGeom>
                  <a:avLst/>
                  <a:gdLst/>
                  <a:ahLst/>
                  <a:cxnLst/>
                  <a:rect l="l" t="t" r="r" b="b"/>
                  <a:pathLst>
                    <a:path w="3441" h="929" extrusionOk="0">
                      <a:moveTo>
                        <a:pt x="70" y="0"/>
                      </a:moveTo>
                      <a:cubicBezTo>
                        <a:pt x="1" y="310"/>
                        <a:pt x="1" y="619"/>
                        <a:pt x="70" y="929"/>
                      </a:cubicBezTo>
                      <a:cubicBezTo>
                        <a:pt x="620" y="654"/>
                        <a:pt x="1205" y="516"/>
                        <a:pt x="1824" y="482"/>
                      </a:cubicBezTo>
                      <a:cubicBezTo>
                        <a:pt x="2374" y="516"/>
                        <a:pt x="2890" y="654"/>
                        <a:pt x="3406" y="929"/>
                      </a:cubicBezTo>
                      <a:cubicBezTo>
                        <a:pt x="3406" y="757"/>
                        <a:pt x="3440" y="585"/>
                        <a:pt x="3440" y="413"/>
                      </a:cubicBezTo>
                      <a:cubicBezTo>
                        <a:pt x="3440" y="275"/>
                        <a:pt x="3406" y="138"/>
                        <a:pt x="3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5"/>
                <p:cNvSpPr/>
                <p:nvPr/>
              </p:nvSpPr>
              <p:spPr>
                <a:xfrm>
                  <a:off x="5228625" y="4051325"/>
                  <a:ext cx="39575" cy="15500"/>
                </a:xfrm>
                <a:custGeom>
                  <a:avLst/>
                  <a:gdLst/>
                  <a:ahLst/>
                  <a:cxnLst/>
                  <a:rect l="l" t="t" r="r" b="b"/>
                  <a:pathLst>
                    <a:path w="1583" h="620" extrusionOk="0">
                      <a:moveTo>
                        <a:pt x="70" y="0"/>
                      </a:moveTo>
                      <a:cubicBezTo>
                        <a:pt x="35" y="103"/>
                        <a:pt x="35" y="172"/>
                        <a:pt x="1" y="275"/>
                      </a:cubicBezTo>
                      <a:cubicBezTo>
                        <a:pt x="1" y="379"/>
                        <a:pt x="1" y="447"/>
                        <a:pt x="1" y="550"/>
                      </a:cubicBezTo>
                      <a:cubicBezTo>
                        <a:pt x="242" y="516"/>
                        <a:pt x="448" y="482"/>
                        <a:pt x="689" y="482"/>
                      </a:cubicBezTo>
                      <a:cubicBezTo>
                        <a:pt x="964" y="482"/>
                        <a:pt x="1273" y="516"/>
                        <a:pt x="1548" y="619"/>
                      </a:cubicBezTo>
                      <a:cubicBezTo>
                        <a:pt x="1548" y="585"/>
                        <a:pt x="1548" y="516"/>
                        <a:pt x="1583" y="482"/>
                      </a:cubicBezTo>
                      <a:cubicBezTo>
                        <a:pt x="1583" y="310"/>
                        <a:pt x="1548" y="172"/>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5"/>
                <p:cNvSpPr/>
                <p:nvPr/>
              </p:nvSpPr>
              <p:spPr>
                <a:xfrm>
                  <a:off x="5184775" y="3986875"/>
                  <a:ext cx="122125" cy="49850"/>
                </a:xfrm>
                <a:custGeom>
                  <a:avLst/>
                  <a:gdLst/>
                  <a:ahLst/>
                  <a:cxnLst/>
                  <a:rect l="l" t="t" r="r" b="b"/>
                  <a:pathLst>
                    <a:path w="4885" h="1994" extrusionOk="0">
                      <a:moveTo>
                        <a:pt x="4050" y="0"/>
                      </a:moveTo>
                      <a:cubicBezTo>
                        <a:pt x="3939" y="0"/>
                        <a:pt x="3826" y="22"/>
                        <a:pt x="3715" y="68"/>
                      </a:cubicBezTo>
                      <a:cubicBezTo>
                        <a:pt x="3096" y="340"/>
                        <a:pt x="2442" y="470"/>
                        <a:pt x="1790" y="470"/>
                      </a:cubicBezTo>
                      <a:cubicBezTo>
                        <a:pt x="1536" y="470"/>
                        <a:pt x="1283" y="450"/>
                        <a:pt x="1033" y="412"/>
                      </a:cubicBezTo>
                      <a:cubicBezTo>
                        <a:pt x="979" y="403"/>
                        <a:pt x="927" y="398"/>
                        <a:pt x="875" y="398"/>
                      </a:cubicBezTo>
                      <a:cubicBezTo>
                        <a:pt x="526" y="398"/>
                        <a:pt x="224" y="593"/>
                        <a:pt x="104" y="893"/>
                      </a:cubicBezTo>
                      <a:cubicBezTo>
                        <a:pt x="1" y="1099"/>
                        <a:pt x="35" y="1306"/>
                        <a:pt x="104" y="1512"/>
                      </a:cubicBezTo>
                      <a:cubicBezTo>
                        <a:pt x="242" y="1684"/>
                        <a:pt x="414" y="1822"/>
                        <a:pt x="654" y="1890"/>
                      </a:cubicBezTo>
                      <a:cubicBezTo>
                        <a:pt x="1015" y="1959"/>
                        <a:pt x="1385" y="1994"/>
                        <a:pt x="1759" y="1994"/>
                      </a:cubicBezTo>
                      <a:cubicBezTo>
                        <a:pt x="2133" y="1994"/>
                        <a:pt x="2511" y="1959"/>
                        <a:pt x="2890" y="1890"/>
                      </a:cubicBezTo>
                      <a:cubicBezTo>
                        <a:pt x="3371" y="1822"/>
                        <a:pt x="3818" y="1718"/>
                        <a:pt x="4265" y="1546"/>
                      </a:cubicBezTo>
                      <a:cubicBezTo>
                        <a:pt x="4506" y="1443"/>
                        <a:pt x="4713" y="1237"/>
                        <a:pt x="4816" y="996"/>
                      </a:cubicBezTo>
                      <a:cubicBezTo>
                        <a:pt x="4885" y="824"/>
                        <a:pt x="4885" y="618"/>
                        <a:pt x="4816" y="412"/>
                      </a:cubicBezTo>
                      <a:cubicBezTo>
                        <a:pt x="4639" y="160"/>
                        <a:pt x="4353" y="0"/>
                        <a:pt x="40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2" name="Google Shape;1202;p65"/>
              <p:cNvSpPr/>
              <p:nvPr/>
            </p:nvSpPr>
            <p:spPr>
              <a:xfrm>
                <a:off x="5948375" y="3738575"/>
                <a:ext cx="33325" cy="595300"/>
              </a:xfrm>
              <a:custGeom>
                <a:avLst/>
                <a:gdLst/>
                <a:ahLst/>
                <a:cxnLst/>
                <a:rect l="l" t="t" r="r" b="b"/>
                <a:pathLst>
                  <a:path w="1333" h="23812" extrusionOk="0">
                    <a:moveTo>
                      <a:pt x="0" y="23812"/>
                    </a:moveTo>
                    <a:cubicBezTo>
                      <a:pt x="64" y="21240"/>
                      <a:pt x="159" y="12351"/>
                      <a:pt x="381" y="8382"/>
                    </a:cubicBezTo>
                    <a:cubicBezTo>
                      <a:pt x="603" y="4413"/>
                      <a:pt x="1174" y="1397"/>
                      <a:pt x="1333" y="0"/>
                    </a:cubicBezTo>
                  </a:path>
                </a:pathLst>
              </a:custGeom>
              <a:noFill/>
              <a:ln w="28575" cap="flat" cmpd="sng">
                <a:solidFill>
                  <a:schemeClr val="lt2"/>
                </a:solidFill>
                <a:prstDash val="solid"/>
                <a:round/>
                <a:headEnd type="none" w="med" len="med"/>
                <a:tailEnd type="none" w="med" len="med"/>
              </a:ln>
            </p:spPr>
            <p:txBody>
              <a:bodyPr/>
              <a:lstStyle/>
              <a:p>
                <a:endParaRPr lang="ar-EG"/>
              </a:p>
            </p:txBody>
          </p:sp>
          <p:sp>
            <p:nvSpPr>
              <p:cNvPr id="1203" name="Google Shape;1203;p65"/>
              <p:cNvSpPr/>
              <p:nvPr/>
            </p:nvSpPr>
            <p:spPr>
              <a:xfrm>
                <a:off x="7610475" y="3762375"/>
                <a:ext cx="57150" cy="571500"/>
              </a:xfrm>
              <a:custGeom>
                <a:avLst/>
                <a:gdLst/>
                <a:ahLst/>
                <a:cxnLst/>
                <a:rect l="l" t="t" r="r" b="b"/>
                <a:pathLst>
                  <a:path w="2286" h="22860" extrusionOk="0">
                    <a:moveTo>
                      <a:pt x="2286" y="22860"/>
                    </a:moveTo>
                    <a:cubicBezTo>
                      <a:pt x="2032" y="20288"/>
                      <a:pt x="1143" y="11240"/>
                      <a:pt x="762" y="7430"/>
                    </a:cubicBezTo>
                    <a:cubicBezTo>
                      <a:pt x="381" y="3620"/>
                      <a:pt x="127" y="1238"/>
                      <a:pt x="0" y="0"/>
                    </a:cubicBezTo>
                  </a:path>
                </a:pathLst>
              </a:custGeom>
              <a:noFill/>
              <a:ln w="28575" cap="flat" cmpd="sng">
                <a:solidFill>
                  <a:schemeClr val="lt2"/>
                </a:solidFill>
                <a:prstDash val="solid"/>
                <a:round/>
                <a:headEnd type="none" w="med" len="med"/>
                <a:tailEnd type="none" w="med" len="med"/>
              </a:ln>
            </p:spPr>
            <p:txBody>
              <a:bodyPr/>
              <a:lstStyle/>
              <a:p>
                <a:endParaRPr lang="ar-EG"/>
              </a:p>
            </p:txBody>
          </p:sp>
        </p:grpSp>
      </p:grpSp>
      <p:sp>
        <p:nvSpPr>
          <p:cNvPr id="1204" name="Google Shape;1204;p65">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1205" name="Google Shape;1205;p65">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1</a:t>
            </a:r>
            <a:endParaRPr>
              <a:solidFill>
                <a:schemeClr val="accent5"/>
              </a:solidFill>
              <a:latin typeface="Bungee"/>
              <a:ea typeface="Bungee"/>
              <a:cs typeface="Bungee"/>
              <a:sym typeface="Bungee"/>
            </a:endParaRPr>
          </a:p>
        </p:txBody>
      </p:sp>
      <p:sp>
        <p:nvSpPr>
          <p:cNvPr id="1206" name="Google Shape;1206;p65">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07" name="Google Shape;1207;p65">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 name="Google Shape;1151;p65">
            <a:extLst>
              <a:ext uri="{FF2B5EF4-FFF2-40B4-BE49-F238E27FC236}">
                <a16:creationId xmlns:a16="http://schemas.microsoft.com/office/drawing/2014/main" id="{C9B04B1B-482D-7AC4-0BAA-0CDC1AC5E559}"/>
              </a:ext>
            </a:extLst>
          </p:cNvPr>
          <p:cNvSpPr txBox="1">
            <a:spLocks/>
          </p:cNvSpPr>
          <p:nvPr/>
        </p:nvSpPr>
        <p:spPr>
          <a:xfrm>
            <a:off x="484683" y="1489460"/>
            <a:ext cx="5147400" cy="27333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ungee"/>
              <a:buNone/>
              <a:defRPr sz="4500" b="0" i="0" u="none" strike="noStrike" cap="none">
                <a:solidFill>
                  <a:schemeClr val="dk1"/>
                </a:solidFill>
                <a:latin typeface="Bungee"/>
                <a:ea typeface="Bungee"/>
                <a:cs typeface="Bungee"/>
                <a:sym typeface="Bungee"/>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1400" dirty="0">
                <a:latin typeface="Cairo" panose="020B0604020202020204" charset="-78"/>
                <a:cs typeface="Cairo" panose="020B0604020202020204" charset="-78"/>
              </a:rPr>
              <a:t>Diabetes is a chronic disease that occurs when the body is unable to produce or effectively use insulin, leading to high blood sugar levels. The World Health Organization (WHO) reports that over 422 million people suffer from diabetes, and the number continues to rise due to lifestyle changes, obesity, and genetic factors.</a:t>
            </a:r>
          </a:p>
          <a:p>
            <a:endParaRPr lang="en-US" sz="1200" dirty="0">
              <a:latin typeface="Cairo" panose="020B0604020202020204" charset="-78"/>
              <a:cs typeface="Cairo" panose="020B0604020202020204" charset="-78"/>
            </a:endParaRPr>
          </a:p>
          <a:p>
            <a:endParaRPr lang="en-US" sz="1200" dirty="0">
              <a:latin typeface="Cairo" panose="020B0604020202020204" charset="-78"/>
              <a:cs typeface="Cairo" panose="020B0604020202020204" charset="-78"/>
            </a:endParaRPr>
          </a:p>
          <a:p>
            <a:r>
              <a:rPr lang="en-US" sz="1400" dirty="0">
                <a:latin typeface="Cairo" panose="020B0604020202020204" charset="-78"/>
                <a:cs typeface="Cairo" panose="020B0604020202020204" charset="-78"/>
              </a:rPr>
              <a:t>The condition is often asymptomatic in its early stages, making it difficult for individuals to recognize the risk until significant damage has already occurred. Late detection can result in severe complications such as cardiovascular diseases, kidney failure, vision loss, and even amputations.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61"/>
                                        </p:tgtEl>
                                        <p:attrNameLst>
                                          <p:attrName>style.visibility</p:attrName>
                                        </p:attrNameLst>
                                      </p:cBhvr>
                                      <p:to>
                                        <p:strVal val="visible"/>
                                      </p:to>
                                    </p:set>
                                    <p:animEffect transition="in" filter="fade">
                                      <p:cBhvr>
                                        <p:cTn id="7" dur="1000"/>
                                        <p:tgtEl>
                                          <p:spTgt spid="1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66"/>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Problem</a:t>
            </a:r>
            <a:endParaRPr dirty="0"/>
          </a:p>
        </p:txBody>
      </p:sp>
      <p:sp>
        <p:nvSpPr>
          <p:cNvPr id="1213" name="Google Shape;1213;p66"/>
          <p:cNvSpPr txBox="1">
            <a:spLocks noGrp="1"/>
          </p:cNvSpPr>
          <p:nvPr>
            <p:ph type="body" idx="1"/>
          </p:nvPr>
        </p:nvSpPr>
        <p:spPr>
          <a:xfrm>
            <a:off x="4802375" y="2091949"/>
            <a:ext cx="3628800" cy="1435387"/>
          </a:xfrm>
          <a:prstGeom prst="rect">
            <a:avLst/>
          </a:prstGeom>
        </p:spPr>
        <p:txBody>
          <a:bodyPr spcFirstLastPara="1" wrap="square" lIns="91425" tIns="91425" rIns="91425" bIns="91425" anchor="t" anchorCtr="0">
            <a:noAutofit/>
          </a:bodyPr>
          <a:lstStyle/>
          <a:p>
            <a:pPr marL="0" lvl="0" indent="0" algn="ctr">
              <a:buNone/>
            </a:pPr>
            <a:r>
              <a:rPr lang="en-US" dirty="0"/>
              <a:t>Late detection can lead to severe complications and high treatment costs, placing a burden on healthcare systems and reducing the quality of life for affected individuals.</a:t>
            </a:r>
            <a:endParaRPr dirty="0"/>
          </a:p>
        </p:txBody>
      </p:sp>
      <p:sp>
        <p:nvSpPr>
          <p:cNvPr id="1214" name="Google Shape;1214;p66"/>
          <p:cNvSpPr txBox="1">
            <a:spLocks noGrp="1"/>
          </p:cNvSpPr>
          <p:nvPr>
            <p:ph type="body" idx="2"/>
          </p:nvPr>
        </p:nvSpPr>
        <p:spPr>
          <a:xfrm>
            <a:off x="712827" y="1828103"/>
            <a:ext cx="3628800" cy="1799760"/>
          </a:xfrm>
          <a:prstGeom prst="rect">
            <a:avLst/>
          </a:prstGeom>
        </p:spPr>
        <p:txBody>
          <a:bodyPr spcFirstLastPara="1" wrap="square" lIns="91425" tIns="91425" rIns="91425" bIns="91425" anchor="t" anchorCtr="0">
            <a:noAutofit/>
          </a:bodyPr>
          <a:lstStyle/>
          <a:p>
            <a:pPr marL="0" lvl="0" indent="0" algn="ctr">
              <a:buNone/>
            </a:pPr>
            <a:r>
              <a:rPr lang="en-US" dirty="0"/>
              <a:t>The challenge lies in the lack of early and accurate screening tools that can predict the risk of diabetes in individuals using readily available health data. Traditional diagnostic methods can be time-consuming and may not be feasible for large-scale health screenings.</a:t>
            </a:r>
            <a:endParaRPr dirty="0"/>
          </a:p>
        </p:txBody>
      </p:sp>
      <p:sp>
        <p:nvSpPr>
          <p:cNvPr id="1215" name="Google Shape;1215;p66">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1216" name="Google Shape;1216;p66">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1</a:t>
            </a:r>
            <a:endParaRPr>
              <a:solidFill>
                <a:schemeClr val="accent5"/>
              </a:solidFill>
              <a:latin typeface="Bungee"/>
              <a:ea typeface="Bungee"/>
              <a:cs typeface="Bungee"/>
              <a:sym typeface="Bungee"/>
            </a:endParaRPr>
          </a:p>
        </p:txBody>
      </p:sp>
      <p:sp>
        <p:nvSpPr>
          <p:cNvPr id="1217" name="Google Shape;1217;p66">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18" name="Google Shape;1218;p66">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4"/>
                                        </p:tgtEl>
                                        <p:attrNameLst>
                                          <p:attrName>style.visibility</p:attrName>
                                        </p:attrNameLst>
                                      </p:cBhvr>
                                      <p:to>
                                        <p:strVal val="visible"/>
                                      </p:to>
                                    </p:set>
                                    <p:animEffect transition="in" filter="fade">
                                      <p:cBhvr>
                                        <p:cTn id="7" dur="1000"/>
                                        <p:tgtEl>
                                          <p:spTgt spid="121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13"/>
                                        </p:tgtEl>
                                        <p:attrNameLst>
                                          <p:attrName>style.visibility</p:attrName>
                                        </p:attrNameLst>
                                      </p:cBhvr>
                                      <p:to>
                                        <p:strVal val="visible"/>
                                      </p:to>
                                    </p:set>
                                    <p:animEffect transition="in" filter="fade">
                                      <p:cBhvr>
                                        <p:cTn id="11" dur="1000"/>
                                        <p:tgtEl>
                                          <p:spTgt spid="1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67"/>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Risk factors</a:t>
            </a:r>
            <a:endParaRPr dirty="0"/>
          </a:p>
        </p:txBody>
      </p:sp>
      <p:sp>
        <p:nvSpPr>
          <p:cNvPr id="1224" name="Google Shape;1224;p67"/>
          <p:cNvSpPr txBox="1"/>
          <p:nvPr/>
        </p:nvSpPr>
        <p:spPr>
          <a:xfrm>
            <a:off x="718638" y="2336566"/>
            <a:ext cx="1892100" cy="332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dk2"/>
                </a:solidFill>
                <a:latin typeface="Bungee"/>
                <a:ea typeface="Bungee"/>
                <a:cs typeface="Bungee"/>
                <a:sym typeface="Bungee"/>
              </a:rPr>
              <a:t>23,8%</a:t>
            </a:r>
            <a:endParaRPr sz="2500" dirty="0">
              <a:solidFill>
                <a:schemeClr val="dk2"/>
              </a:solidFill>
              <a:latin typeface="Bungee"/>
              <a:ea typeface="Bungee"/>
              <a:cs typeface="Bungee"/>
              <a:sym typeface="Bungee"/>
            </a:endParaRPr>
          </a:p>
        </p:txBody>
      </p:sp>
      <p:sp>
        <p:nvSpPr>
          <p:cNvPr id="1225" name="Google Shape;1225;p67"/>
          <p:cNvSpPr txBox="1"/>
          <p:nvPr/>
        </p:nvSpPr>
        <p:spPr>
          <a:xfrm>
            <a:off x="718638" y="2004211"/>
            <a:ext cx="1892100" cy="332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1"/>
                </a:solidFill>
                <a:latin typeface="Cairo"/>
                <a:ea typeface="Cairo"/>
                <a:cs typeface="Cairo"/>
                <a:sym typeface="Cairo"/>
              </a:rPr>
              <a:t>Obesity</a:t>
            </a:r>
            <a:endParaRPr sz="1600">
              <a:solidFill>
                <a:schemeClr val="dk1"/>
              </a:solidFill>
              <a:latin typeface="Cairo"/>
              <a:ea typeface="Cairo"/>
              <a:cs typeface="Cairo"/>
              <a:sym typeface="Cairo"/>
            </a:endParaRPr>
          </a:p>
        </p:txBody>
      </p:sp>
      <p:sp>
        <p:nvSpPr>
          <p:cNvPr id="1226" name="Google Shape;1226;p67"/>
          <p:cNvSpPr txBox="1"/>
          <p:nvPr/>
        </p:nvSpPr>
        <p:spPr>
          <a:xfrm>
            <a:off x="718638" y="3174839"/>
            <a:ext cx="1892100" cy="332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accent1"/>
                </a:solidFill>
                <a:latin typeface="Bungee"/>
                <a:ea typeface="Bungee"/>
                <a:cs typeface="Bungee"/>
                <a:sym typeface="Bungee"/>
              </a:rPr>
              <a:t>7,5%</a:t>
            </a:r>
            <a:endParaRPr sz="2500">
              <a:solidFill>
                <a:schemeClr val="accent1"/>
              </a:solidFill>
              <a:latin typeface="Bungee"/>
              <a:ea typeface="Bungee"/>
              <a:cs typeface="Bungee"/>
              <a:sym typeface="Bungee"/>
            </a:endParaRPr>
          </a:p>
        </p:txBody>
      </p:sp>
      <p:sp>
        <p:nvSpPr>
          <p:cNvPr id="1227" name="Google Shape;1227;p67"/>
          <p:cNvSpPr txBox="1"/>
          <p:nvPr/>
        </p:nvSpPr>
        <p:spPr>
          <a:xfrm>
            <a:off x="718638" y="2842484"/>
            <a:ext cx="1892100" cy="332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1"/>
                </a:solidFill>
                <a:latin typeface="Cairo"/>
                <a:ea typeface="Cairo"/>
                <a:cs typeface="Cairo"/>
                <a:sym typeface="Cairo"/>
              </a:rPr>
              <a:t>Sedentarism</a:t>
            </a:r>
            <a:endParaRPr sz="1600">
              <a:solidFill>
                <a:schemeClr val="dk1"/>
              </a:solidFill>
              <a:latin typeface="Cairo"/>
              <a:ea typeface="Cairo"/>
              <a:cs typeface="Cairo"/>
              <a:sym typeface="Cairo"/>
            </a:endParaRPr>
          </a:p>
        </p:txBody>
      </p:sp>
      <p:sp>
        <p:nvSpPr>
          <p:cNvPr id="1228" name="Google Shape;1228;p67"/>
          <p:cNvSpPr txBox="1"/>
          <p:nvPr/>
        </p:nvSpPr>
        <p:spPr>
          <a:xfrm>
            <a:off x="6533262" y="1917429"/>
            <a:ext cx="1892100" cy="3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Bungee"/>
                <a:ea typeface="Bungee"/>
                <a:cs typeface="Bungee"/>
                <a:sym typeface="Bungee"/>
              </a:rPr>
              <a:t>15,0%</a:t>
            </a:r>
            <a:endParaRPr sz="2500">
              <a:solidFill>
                <a:schemeClr val="dk1"/>
              </a:solidFill>
              <a:latin typeface="Bungee"/>
              <a:ea typeface="Bungee"/>
              <a:cs typeface="Bungee"/>
              <a:sym typeface="Bungee"/>
            </a:endParaRPr>
          </a:p>
        </p:txBody>
      </p:sp>
      <p:sp>
        <p:nvSpPr>
          <p:cNvPr id="1229" name="Google Shape;1229;p67"/>
          <p:cNvSpPr txBox="1"/>
          <p:nvPr/>
        </p:nvSpPr>
        <p:spPr>
          <a:xfrm>
            <a:off x="6533262" y="1585075"/>
            <a:ext cx="1892100" cy="3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dk1"/>
                </a:solidFill>
                <a:latin typeface="Cairo"/>
                <a:ea typeface="Cairo"/>
                <a:cs typeface="Cairo"/>
                <a:sym typeface="Cairo"/>
              </a:rPr>
              <a:t>Hyperlipidemia</a:t>
            </a:r>
            <a:endParaRPr sz="1600" dirty="0">
              <a:solidFill>
                <a:schemeClr val="dk1"/>
              </a:solidFill>
              <a:latin typeface="Cairo"/>
              <a:ea typeface="Cairo"/>
              <a:cs typeface="Cairo"/>
              <a:sym typeface="Cairo"/>
            </a:endParaRPr>
          </a:p>
        </p:txBody>
      </p:sp>
      <p:sp>
        <p:nvSpPr>
          <p:cNvPr id="1230" name="Google Shape;1230;p67"/>
          <p:cNvSpPr txBox="1"/>
          <p:nvPr/>
        </p:nvSpPr>
        <p:spPr>
          <a:xfrm>
            <a:off x="6533262" y="2755702"/>
            <a:ext cx="1892100" cy="3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accent3"/>
                </a:solidFill>
                <a:latin typeface="Bungee"/>
                <a:ea typeface="Bungee"/>
                <a:cs typeface="Bungee"/>
                <a:sym typeface="Bungee"/>
              </a:rPr>
              <a:t>7,5%</a:t>
            </a:r>
            <a:endParaRPr sz="2500">
              <a:solidFill>
                <a:schemeClr val="accent3"/>
              </a:solidFill>
              <a:latin typeface="Bungee"/>
              <a:ea typeface="Bungee"/>
              <a:cs typeface="Bungee"/>
              <a:sym typeface="Bungee"/>
            </a:endParaRPr>
          </a:p>
        </p:txBody>
      </p:sp>
      <p:sp>
        <p:nvSpPr>
          <p:cNvPr id="1231" name="Google Shape;1231;p67"/>
          <p:cNvSpPr txBox="1"/>
          <p:nvPr/>
        </p:nvSpPr>
        <p:spPr>
          <a:xfrm>
            <a:off x="6533262" y="2423348"/>
            <a:ext cx="1892100" cy="3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dk1"/>
                </a:solidFill>
                <a:latin typeface="Cairo"/>
                <a:ea typeface="Cairo"/>
                <a:cs typeface="Cairo"/>
                <a:sym typeface="Cairo"/>
              </a:rPr>
              <a:t>Current Smoker</a:t>
            </a:r>
            <a:endParaRPr sz="1600" dirty="0">
              <a:solidFill>
                <a:schemeClr val="dk1"/>
              </a:solidFill>
              <a:latin typeface="Cairo"/>
              <a:ea typeface="Cairo"/>
              <a:cs typeface="Cairo"/>
              <a:sym typeface="Cairo"/>
            </a:endParaRPr>
          </a:p>
        </p:txBody>
      </p:sp>
      <p:sp>
        <p:nvSpPr>
          <p:cNvPr id="1232" name="Google Shape;1232;p67"/>
          <p:cNvSpPr txBox="1"/>
          <p:nvPr/>
        </p:nvSpPr>
        <p:spPr>
          <a:xfrm>
            <a:off x="6533262" y="3593975"/>
            <a:ext cx="1892100" cy="3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2"/>
                </a:solidFill>
                <a:latin typeface="Bungee"/>
                <a:ea typeface="Bungee"/>
                <a:cs typeface="Bungee"/>
                <a:sym typeface="Bungee"/>
              </a:rPr>
              <a:t>22,5%</a:t>
            </a:r>
            <a:endParaRPr sz="2500">
              <a:solidFill>
                <a:schemeClr val="lt2"/>
              </a:solidFill>
              <a:latin typeface="Bungee"/>
              <a:ea typeface="Bungee"/>
              <a:cs typeface="Bungee"/>
              <a:sym typeface="Bungee"/>
            </a:endParaRPr>
          </a:p>
        </p:txBody>
      </p:sp>
      <p:sp>
        <p:nvSpPr>
          <p:cNvPr id="1233" name="Google Shape;1233;p67"/>
          <p:cNvSpPr txBox="1"/>
          <p:nvPr/>
        </p:nvSpPr>
        <p:spPr>
          <a:xfrm>
            <a:off x="6533262" y="3261621"/>
            <a:ext cx="1892100" cy="3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dk1"/>
                </a:solidFill>
                <a:latin typeface="Cairo"/>
                <a:ea typeface="Cairo"/>
                <a:cs typeface="Cairo"/>
                <a:sym typeface="Cairo"/>
              </a:rPr>
              <a:t>Hypertension</a:t>
            </a:r>
            <a:endParaRPr sz="1600" dirty="0">
              <a:solidFill>
                <a:schemeClr val="dk1"/>
              </a:solidFill>
              <a:latin typeface="Cairo"/>
              <a:ea typeface="Cairo"/>
              <a:cs typeface="Cairo"/>
              <a:sym typeface="Cairo"/>
            </a:endParaRPr>
          </a:p>
        </p:txBody>
      </p:sp>
      <p:sp>
        <p:nvSpPr>
          <p:cNvPr id="1234" name="Google Shape;1234;p67"/>
          <p:cNvSpPr txBox="1"/>
          <p:nvPr/>
        </p:nvSpPr>
        <p:spPr>
          <a:xfrm>
            <a:off x="671588" y="4302551"/>
            <a:ext cx="77154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1"/>
                </a:solidFill>
                <a:uFill>
                  <a:noFill/>
                </a:uFill>
                <a:latin typeface="Cairo"/>
                <a:ea typeface="Cairo"/>
                <a:cs typeface="Cairo"/>
                <a:sym typeface="Cairo"/>
                <a:hlinkClick r:id="rId3">
                  <a:extLst>
                    <a:ext uri="{A12FA001-AC4F-418D-AE19-62706E023703}">
                      <ahyp:hlinkClr xmlns:ahyp="http://schemas.microsoft.com/office/drawing/2018/hyperlinkcolor" val="tx"/>
                    </a:ext>
                  </a:extLst>
                </a:hlinkClick>
              </a:rPr>
              <a:t>For more info, click here</a:t>
            </a:r>
            <a:endParaRPr b="1" dirty="0">
              <a:solidFill>
                <a:schemeClr val="accent1"/>
              </a:solidFill>
              <a:latin typeface="Cairo"/>
              <a:ea typeface="Cairo"/>
              <a:cs typeface="Cairo"/>
              <a:sym typeface="Cairo"/>
            </a:endParaRPr>
          </a:p>
        </p:txBody>
      </p:sp>
      <p:cxnSp>
        <p:nvCxnSpPr>
          <p:cNvPr id="1235" name="Google Shape;1235;p67"/>
          <p:cNvCxnSpPr>
            <a:stCxn id="1224" idx="3"/>
          </p:cNvCxnSpPr>
          <p:nvPr/>
        </p:nvCxnSpPr>
        <p:spPr>
          <a:xfrm>
            <a:off x="2610738" y="2502766"/>
            <a:ext cx="694500" cy="0"/>
          </a:xfrm>
          <a:prstGeom prst="straightConnector1">
            <a:avLst/>
          </a:prstGeom>
          <a:noFill/>
          <a:ln w="28575" cap="flat" cmpd="sng">
            <a:solidFill>
              <a:schemeClr val="dk2"/>
            </a:solidFill>
            <a:prstDash val="solid"/>
            <a:round/>
            <a:headEnd type="none" w="med" len="med"/>
            <a:tailEnd type="none" w="med" len="med"/>
          </a:ln>
        </p:spPr>
      </p:cxnSp>
      <p:cxnSp>
        <p:nvCxnSpPr>
          <p:cNvPr id="1236" name="Google Shape;1236;p67"/>
          <p:cNvCxnSpPr>
            <a:stCxn id="1226" idx="3"/>
          </p:cNvCxnSpPr>
          <p:nvPr/>
        </p:nvCxnSpPr>
        <p:spPr>
          <a:xfrm>
            <a:off x="2610738" y="3341039"/>
            <a:ext cx="846900" cy="0"/>
          </a:xfrm>
          <a:prstGeom prst="straightConnector1">
            <a:avLst/>
          </a:prstGeom>
          <a:noFill/>
          <a:ln w="28575" cap="flat" cmpd="sng">
            <a:solidFill>
              <a:schemeClr val="accent1"/>
            </a:solidFill>
            <a:prstDash val="solid"/>
            <a:round/>
            <a:headEnd type="none" w="med" len="med"/>
            <a:tailEnd type="none" w="med" len="med"/>
          </a:ln>
        </p:spPr>
      </p:cxnSp>
      <p:cxnSp>
        <p:nvCxnSpPr>
          <p:cNvPr id="1237" name="Google Shape;1237;p67"/>
          <p:cNvCxnSpPr>
            <a:stCxn id="1232" idx="1"/>
          </p:cNvCxnSpPr>
          <p:nvPr/>
        </p:nvCxnSpPr>
        <p:spPr>
          <a:xfrm rot="10800000">
            <a:off x="5095962" y="3760175"/>
            <a:ext cx="1437300" cy="0"/>
          </a:xfrm>
          <a:prstGeom prst="straightConnector1">
            <a:avLst/>
          </a:prstGeom>
          <a:noFill/>
          <a:ln w="28575" cap="flat" cmpd="sng">
            <a:solidFill>
              <a:schemeClr val="lt2"/>
            </a:solidFill>
            <a:prstDash val="solid"/>
            <a:round/>
            <a:headEnd type="none" w="med" len="med"/>
            <a:tailEnd type="none" w="med" len="med"/>
          </a:ln>
        </p:spPr>
      </p:cxnSp>
      <p:cxnSp>
        <p:nvCxnSpPr>
          <p:cNvPr id="1238" name="Google Shape;1238;p67"/>
          <p:cNvCxnSpPr/>
          <p:nvPr/>
        </p:nvCxnSpPr>
        <p:spPr>
          <a:xfrm rot="10800000">
            <a:off x="5610162" y="2921902"/>
            <a:ext cx="923100" cy="0"/>
          </a:xfrm>
          <a:prstGeom prst="straightConnector1">
            <a:avLst/>
          </a:prstGeom>
          <a:noFill/>
          <a:ln w="28575" cap="flat" cmpd="sng">
            <a:solidFill>
              <a:schemeClr val="accent3"/>
            </a:solidFill>
            <a:prstDash val="solid"/>
            <a:round/>
            <a:headEnd type="none" w="med" len="med"/>
            <a:tailEnd type="none" w="med" len="med"/>
          </a:ln>
        </p:spPr>
      </p:cxnSp>
      <p:cxnSp>
        <p:nvCxnSpPr>
          <p:cNvPr id="1239" name="Google Shape;1239;p67"/>
          <p:cNvCxnSpPr>
            <a:stCxn id="1228" idx="1"/>
          </p:cNvCxnSpPr>
          <p:nvPr/>
        </p:nvCxnSpPr>
        <p:spPr>
          <a:xfrm rot="10800000">
            <a:off x="5353062" y="2083629"/>
            <a:ext cx="1180200" cy="0"/>
          </a:xfrm>
          <a:prstGeom prst="straightConnector1">
            <a:avLst/>
          </a:prstGeom>
          <a:noFill/>
          <a:ln w="28575" cap="flat" cmpd="sng">
            <a:solidFill>
              <a:schemeClr val="dk1"/>
            </a:solidFill>
            <a:prstDash val="solid"/>
            <a:round/>
            <a:headEnd type="none" w="med" len="med"/>
            <a:tailEnd type="none" w="med" len="med"/>
          </a:ln>
        </p:spPr>
      </p:cxnSp>
      <p:pic>
        <p:nvPicPr>
          <p:cNvPr id="1240" name="Google Shape;1240;p67" title="Chart">
            <a:hlinkClick r:id="rId4"/>
          </p:cNvPr>
          <p:cNvPicPr preferRelativeResize="0"/>
          <p:nvPr/>
        </p:nvPicPr>
        <p:blipFill>
          <a:blip r:embed="rId5">
            <a:alphaModFix/>
          </a:blip>
          <a:stretch>
            <a:fillRect/>
          </a:stretch>
        </p:blipFill>
        <p:spPr>
          <a:xfrm>
            <a:off x="2938237" y="1318622"/>
            <a:ext cx="3267526" cy="2965904"/>
          </a:xfrm>
          <a:prstGeom prst="rect">
            <a:avLst/>
          </a:prstGeom>
          <a:noFill/>
          <a:ln>
            <a:noFill/>
          </a:ln>
        </p:spPr>
      </p:pic>
      <p:sp>
        <p:nvSpPr>
          <p:cNvPr id="1241" name="Google Shape;1241;p67">
            <a:hlinkClick r:id="rId6"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1242" name="Google Shape;1242;p67">
            <a:hlinkClick r:id="rId7"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1</a:t>
            </a:r>
            <a:endParaRPr>
              <a:solidFill>
                <a:schemeClr val="accent5"/>
              </a:solidFill>
              <a:latin typeface="Bungee"/>
              <a:ea typeface="Bungee"/>
              <a:cs typeface="Bungee"/>
              <a:sym typeface="Bungee"/>
            </a:endParaRPr>
          </a:p>
        </p:txBody>
      </p:sp>
      <p:sp>
        <p:nvSpPr>
          <p:cNvPr id="1243" name="Google Shape;1243;p67">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44" name="Google Shape;1244;p67">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124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68"/>
          <p:cNvSpPr/>
          <p:nvPr/>
        </p:nvSpPr>
        <p:spPr>
          <a:xfrm>
            <a:off x="4174344" y="1503691"/>
            <a:ext cx="291600" cy="29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8"/>
          <p:cNvSpPr/>
          <p:nvPr/>
        </p:nvSpPr>
        <p:spPr>
          <a:xfrm>
            <a:off x="4845856" y="2013278"/>
            <a:ext cx="291600" cy="29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8"/>
          <p:cNvSpPr/>
          <p:nvPr/>
        </p:nvSpPr>
        <p:spPr>
          <a:xfrm>
            <a:off x="4819663" y="2608591"/>
            <a:ext cx="291600" cy="29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8"/>
          <p:cNvSpPr/>
          <p:nvPr/>
        </p:nvSpPr>
        <p:spPr>
          <a:xfrm>
            <a:off x="4210063" y="2460953"/>
            <a:ext cx="291600" cy="29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8"/>
          <p:cNvSpPr/>
          <p:nvPr/>
        </p:nvSpPr>
        <p:spPr>
          <a:xfrm>
            <a:off x="4088619" y="2815759"/>
            <a:ext cx="291600" cy="29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8"/>
          <p:cNvSpPr/>
          <p:nvPr/>
        </p:nvSpPr>
        <p:spPr>
          <a:xfrm>
            <a:off x="4879194" y="4054009"/>
            <a:ext cx="291600" cy="29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8"/>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EFFECTS OF DIABETES</a:t>
            </a:r>
            <a:endParaRPr dirty="0"/>
          </a:p>
        </p:txBody>
      </p:sp>
      <p:sp>
        <p:nvSpPr>
          <p:cNvPr id="1256" name="Google Shape;1256;p68"/>
          <p:cNvSpPr txBox="1"/>
          <p:nvPr/>
        </p:nvSpPr>
        <p:spPr>
          <a:xfrm>
            <a:off x="6437650" y="1492975"/>
            <a:ext cx="1996800" cy="31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2500" dirty="0">
                <a:solidFill>
                  <a:schemeClr val="dk2"/>
                </a:solidFill>
                <a:latin typeface="Bungee"/>
                <a:ea typeface="Bungee"/>
                <a:cs typeface="Bungee"/>
                <a:sym typeface="Bungee"/>
              </a:rPr>
              <a:t>Heart</a:t>
            </a:r>
            <a:endParaRPr sz="2500" dirty="0">
              <a:solidFill>
                <a:schemeClr val="dk2"/>
              </a:solidFill>
              <a:latin typeface="Bungee"/>
              <a:ea typeface="Bungee"/>
              <a:cs typeface="Bungee"/>
              <a:sym typeface="Bungee"/>
            </a:endParaRPr>
          </a:p>
        </p:txBody>
      </p:sp>
      <p:sp>
        <p:nvSpPr>
          <p:cNvPr id="1257" name="Google Shape;1257;p68"/>
          <p:cNvSpPr txBox="1"/>
          <p:nvPr/>
        </p:nvSpPr>
        <p:spPr>
          <a:xfrm>
            <a:off x="527823" y="1876471"/>
            <a:ext cx="2178321" cy="65757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US" sz="1600" dirty="0">
                <a:solidFill>
                  <a:schemeClr val="dk1"/>
                </a:solidFill>
                <a:latin typeface="Cairo"/>
                <a:ea typeface="Cairo"/>
                <a:cs typeface="Cairo"/>
                <a:sym typeface="Cairo"/>
              </a:rPr>
              <a:t>Risk of Diabetic Retinopathy and Vision Loss</a:t>
            </a:r>
            <a:endParaRPr sz="1600" dirty="0">
              <a:solidFill>
                <a:schemeClr val="dk1"/>
              </a:solidFill>
              <a:latin typeface="Cairo"/>
              <a:ea typeface="Cairo"/>
              <a:cs typeface="Cairo"/>
              <a:sym typeface="Cairo"/>
            </a:endParaRPr>
          </a:p>
        </p:txBody>
      </p:sp>
      <p:sp>
        <p:nvSpPr>
          <p:cNvPr id="1258" name="Google Shape;1258;p68"/>
          <p:cNvSpPr txBox="1"/>
          <p:nvPr/>
        </p:nvSpPr>
        <p:spPr>
          <a:xfrm>
            <a:off x="371631" y="4090849"/>
            <a:ext cx="2334644" cy="475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US" sz="1600" dirty="0">
                <a:solidFill>
                  <a:schemeClr val="dk1"/>
                </a:solidFill>
                <a:latin typeface="Cairo"/>
                <a:ea typeface="Cairo"/>
                <a:cs typeface="Cairo"/>
                <a:sym typeface="Cairo"/>
              </a:rPr>
              <a:t>Effects on Digestion and Nutrient Absorption</a:t>
            </a:r>
            <a:endParaRPr sz="1600" dirty="0">
              <a:solidFill>
                <a:schemeClr val="dk1"/>
              </a:solidFill>
              <a:latin typeface="Cairo"/>
              <a:ea typeface="Cairo"/>
              <a:cs typeface="Cairo"/>
              <a:sym typeface="Cairo"/>
            </a:endParaRPr>
          </a:p>
        </p:txBody>
      </p:sp>
      <p:sp>
        <p:nvSpPr>
          <p:cNvPr id="1259" name="Google Shape;1259;p68"/>
          <p:cNvSpPr txBox="1"/>
          <p:nvPr/>
        </p:nvSpPr>
        <p:spPr>
          <a:xfrm>
            <a:off x="6437650" y="1882402"/>
            <a:ext cx="2119052" cy="47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600" dirty="0">
                <a:solidFill>
                  <a:schemeClr val="dk1"/>
                </a:solidFill>
                <a:latin typeface="Cairo"/>
                <a:ea typeface="Cairo"/>
                <a:cs typeface="Cairo"/>
                <a:sym typeface="Cairo"/>
              </a:rPr>
              <a:t>Impact on Cardiovascular Health</a:t>
            </a:r>
            <a:endParaRPr sz="1600" dirty="0">
              <a:solidFill>
                <a:schemeClr val="dk1"/>
              </a:solidFill>
              <a:latin typeface="Cairo"/>
              <a:ea typeface="Cairo"/>
              <a:cs typeface="Cairo"/>
              <a:sym typeface="Cairo"/>
            </a:endParaRPr>
          </a:p>
        </p:txBody>
      </p:sp>
      <p:sp>
        <p:nvSpPr>
          <p:cNvPr id="1260" name="Google Shape;1260;p68"/>
          <p:cNvSpPr txBox="1"/>
          <p:nvPr/>
        </p:nvSpPr>
        <p:spPr>
          <a:xfrm>
            <a:off x="709475" y="2598506"/>
            <a:ext cx="1996800" cy="3141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US" sz="2500" dirty="0">
                <a:solidFill>
                  <a:schemeClr val="dk2"/>
                </a:solidFill>
                <a:latin typeface="Bungee"/>
                <a:ea typeface="Bungee"/>
                <a:cs typeface="Bungee"/>
                <a:sym typeface="Bungee"/>
              </a:rPr>
              <a:t>Liver</a:t>
            </a:r>
            <a:endParaRPr sz="2500" dirty="0">
              <a:solidFill>
                <a:schemeClr val="dk2"/>
              </a:solidFill>
              <a:latin typeface="Bungee"/>
              <a:ea typeface="Bungee"/>
              <a:cs typeface="Bungee"/>
              <a:sym typeface="Bungee"/>
            </a:endParaRPr>
          </a:p>
        </p:txBody>
      </p:sp>
      <p:sp>
        <p:nvSpPr>
          <p:cNvPr id="1261" name="Google Shape;1261;p68"/>
          <p:cNvSpPr txBox="1"/>
          <p:nvPr/>
        </p:nvSpPr>
        <p:spPr>
          <a:xfrm>
            <a:off x="6437650" y="3703138"/>
            <a:ext cx="1996800" cy="31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2500" dirty="0">
                <a:solidFill>
                  <a:schemeClr val="dk2"/>
                </a:solidFill>
                <a:latin typeface="Bungee"/>
                <a:ea typeface="Bungee"/>
                <a:cs typeface="Bungee"/>
                <a:sym typeface="Bungee"/>
              </a:rPr>
              <a:t>Blood</a:t>
            </a:r>
            <a:endParaRPr sz="2500" dirty="0">
              <a:solidFill>
                <a:schemeClr val="dk2"/>
              </a:solidFill>
              <a:latin typeface="Bungee"/>
              <a:ea typeface="Bungee"/>
              <a:cs typeface="Bungee"/>
              <a:sym typeface="Bungee"/>
            </a:endParaRPr>
          </a:p>
        </p:txBody>
      </p:sp>
      <p:sp>
        <p:nvSpPr>
          <p:cNvPr id="1262" name="Google Shape;1262;p68"/>
          <p:cNvSpPr txBox="1"/>
          <p:nvPr/>
        </p:nvSpPr>
        <p:spPr>
          <a:xfrm>
            <a:off x="357299" y="2986634"/>
            <a:ext cx="2348976" cy="474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US" sz="1600" dirty="0">
                <a:solidFill>
                  <a:schemeClr val="dk1"/>
                </a:solidFill>
                <a:latin typeface="Cairo"/>
                <a:ea typeface="Cairo"/>
                <a:cs typeface="Cairo"/>
                <a:sym typeface="Cairo"/>
              </a:rPr>
              <a:t>Impact on Liver Function and Metabolism</a:t>
            </a:r>
            <a:endParaRPr sz="1600" dirty="0">
              <a:solidFill>
                <a:schemeClr val="dk1"/>
              </a:solidFill>
              <a:latin typeface="Cairo"/>
              <a:ea typeface="Cairo"/>
              <a:cs typeface="Cairo"/>
              <a:sym typeface="Cairo"/>
            </a:endParaRPr>
          </a:p>
        </p:txBody>
      </p:sp>
      <p:sp>
        <p:nvSpPr>
          <p:cNvPr id="1263" name="Google Shape;1263;p68"/>
          <p:cNvSpPr txBox="1"/>
          <p:nvPr/>
        </p:nvSpPr>
        <p:spPr>
          <a:xfrm>
            <a:off x="6437649" y="4090848"/>
            <a:ext cx="2334644" cy="88931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600" dirty="0">
                <a:solidFill>
                  <a:schemeClr val="dk1"/>
                </a:solidFill>
                <a:latin typeface="Cairo"/>
                <a:ea typeface="Cairo"/>
                <a:cs typeface="Cairo"/>
                <a:sym typeface="Cairo"/>
              </a:rPr>
              <a:t>Effects on Blood Circulation and Glucose Levels</a:t>
            </a:r>
          </a:p>
        </p:txBody>
      </p:sp>
      <p:sp>
        <p:nvSpPr>
          <p:cNvPr id="1264" name="Google Shape;1264;p68"/>
          <p:cNvSpPr txBox="1"/>
          <p:nvPr/>
        </p:nvSpPr>
        <p:spPr>
          <a:xfrm>
            <a:off x="6437650" y="2986626"/>
            <a:ext cx="2119052" cy="47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600" dirty="0">
                <a:solidFill>
                  <a:schemeClr val="dk1"/>
                </a:solidFill>
                <a:latin typeface="Cairo"/>
                <a:ea typeface="Cairo"/>
                <a:cs typeface="Cairo"/>
                <a:sym typeface="Cairo"/>
              </a:rPr>
              <a:t>Risk of Kidney Disease and Failure</a:t>
            </a:r>
            <a:endParaRPr sz="1600" dirty="0">
              <a:solidFill>
                <a:schemeClr val="dk1"/>
              </a:solidFill>
              <a:latin typeface="Cairo"/>
              <a:ea typeface="Cairo"/>
              <a:cs typeface="Cairo"/>
              <a:sym typeface="Cairo"/>
            </a:endParaRPr>
          </a:p>
        </p:txBody>
      </p:sp>
      <p:sp>
        <p:nvSpPr>
          <p:cNvPr id="1265" name="Google Shape;1265;p68"/>
          <p:cNvSpPr txBox="1"/>
          <p:nvPr/>
        </p:nvSpPr>
        <p:spPr>
          <a:xfrm>
            <a:off x="709475" y="1492975"/>
            <a:ext cx="1996800" cy="315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US" sz="2500" dirty="0">
                <a:solidFill>
                  <a:schemeClr val="dk2"/>
                </a:solidFill>
                <a:latin typeface="Bungee"/>
                <a:ea typeface="Bungee"/>
                <a:cs typeface="Bungee"/>
                <a:sym typeface="Bungee"/>
              </a:rPr>
              <a:t>Eyes</a:t>
            </a:r>
            <a:endParaRPr sz="2500" dirty="0">
              <a:solidFill>
                <a:schemeClr val="dk2"/>
              </a:solidFill>
              <a:latin typeface="Bungee"/>
              <a:ea typeface="Bungee"/>
              <a:cs typeface="Bungee"/>
              <a:sym typeface="Bungee"/>
            </a:endParaRPr>
          </a:p>
        </p:txBody>
      </p:sp>
      <p:sp>
        <p:nvSpPr>
          <p:cNvPr id="1266" name="Google Shape;1266;p68"/>
          <p:cNvSpPr txBox="1"/>
          <p:nvPr/>
        </p:nvSpPr>
        <p:spPr>
          <a:xfrm>
            <a:off x="357299" y="3703138"/>
            <a:ext cx="2348976" cy="315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US" sz="2500" dirty="0">
                <a:solidFill>
                  <a:schemeClr val="dk2"/>
                </a:solidFill>
                <a:latin typeface="Bungee"/>
                <a:ea typeface="Bungee"/>
                <a:cs typeface="Bungee"/>
                <a:sym typeface="Bungee"/>
              </a:rPr>
              <a:t>Intestines</a:t>
            </a:r>
            <a:endParaRPr sz="2500" dirty="0">
              <a:solidFill>
                <a:schemeClr val="dk2"/>
              </a:solidFill>
              <a:latin typeface="Bungee"/>
              <a:ea typeface="Bungee"/>
              <a:cs typeface="Bungee"/>
              <a:sym typeface="Bungee"/>
            </a:endParaRPr>
          </a:p>
        </p:txBody>
      </p:sp>
      <p:sp>
        <p:nvSpPr>
          <p:cNvPr id="1267" name="Google Shape;1267;p68"/>
          <p:cNvSpPr txBox="1"/>
          <p:nvPr/>
        </p:nvSpPr>
        <p:spPr>
          <a:xfrm>
            <a:off x="6437734" y="2598506"/>
            <a:ext cx="1996800" cy="314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2500" dirty="0">
                <a:solidFill>
                  <a:schemeClr val="dk2"/>
                </a:solidFill>
                <a:latin typeface="Bungee"/>
                <a:ea typeface="Bungee"/>
                <a:cs typeface="Bungee"/>
                <a:sym typeface="Bungee"/>
              </a:rPr>
              <a:t>Kidneys</a:t>
            </a:r>
            <a:endParaRPr sz="2500" dirty="0">
              <a:solidFill>
                <a:schemeClr val="dk2"/>
              </a:solidFill>
              <a:latin typeface="Bungee"/>
              <a:ea typeface="Bungee"/>
              <a:cs typeface="Bungee"/>
              <a:sym typeface="Bungee"/>
            </a:endParaRPr>
          </a:p>
        </p:txBody>
      </p:sp>
      <p:cxnSp>
        <p:nvCxnSpPr>
          <p:cNvPr id="1268" name="Google Shape;1268;p68"/>
          <p:cNvCxnSpPr>
            <a:stCxn id="1256" idx="1"/>
            <a:endCxn id="1250" idx="6"/>
          </p:cNvCxnSpPr>
          <p:nvPr/>
        </p:nvCxnSpPr>
        <p:spPr>
          <a:xfrm flipH="1">
            <a:off x="5137450" y="1650475"/>
            <a:ext cx="1300200" cy="508500"/>
          </a:xfrm>
          <a:prstGeom prst="bentConnector3">
            <a:avLst>
              <a:gd name="adj1" fmla="val 50000"/>
            </a:avLst>
          </a:prstGeom>
          <a:noFill/>
          <a:ln w="19050" cap="flat" cmpd="sng">
            <a:solidFill>
              <a:schemeClr val="accent1"/>
            </a:solidFill>
            <a:prstDash val="solid"/>
            <a:round/>
            <a:headEnd type="none" w="med" len="med"/>
            <a:tailEnd type="none" w="med" len="med"/>
          </a:ln>
        </p:spPr>
      </p:cxnSp>
      <p:cxnSp>
        <p:nvCxnSpPr>
          <p:cNvPr id="1269" name="Google Shape;1269;p68"/>
          <p:cNvCxnSpPr>
            <a:stCxn id="1251" idx="6"/>
            <a:endCxn id="1267" idx="1"/>
          </p:cNvCxnSpPr>
          <p:nvPr/>
        </p:nvCxnSpPr>
        <p:spPr>
          <a:xfrm>
            <a:off x="5111263" y="2754391"/>
            <a:ext cx="1326600" cy="1200"/>
          </a:xfrm>
          <a:prstGeom prst="straightConnector1">
            <a:avLst/>
          </a:prstGeom>
          <a:noFill/>
          <a:ln w="19050" cap="flat" cmpd="sng">
            <a:solidFill>
              <a:schemeClr val="accent1"/>
            </a:solidFill>
            <a:prstDash val="solid"/>
            <a:round/>
            <a:headEnd type="none" w="med" len="med"/>
            <a:tailEnd type="none" w="med" len="med"/>
          </a:ln>
        </p:spPr>
      </p:cxnSp>
      <p:cxnSp>
        <p:nvCxnSpPr>
          <p:cNvPr id="1270" name="Google Shape;1270;p68"/>
          <p:cNvCxnSpPr>
            <a:stCxn id="1261" idx="1"/>
            <a:endCxn id="1254" idx="6"/>
          </p:cNvCxnSpPr>
          <p:nvPr/>
        </p:nvCxnSpPr>
        <p:spPr>
          <a:xfrm flipH="1">
            <a:off x="5170750" y="3860638"/>
            <a:ext cx="1266900" cy="339300"/>
          </a:xfrm>
          <a:prstGeom prst="bentConnector3">
            <a:avLst>
              <a:gd name="adj1" fmla="val 49998"/>
            </a:avLst>
          </a:prstGeom>
          <a:noFill/>
          <a:ln w="19050" cap="flat" cmpd="sng">
            <a:solidFill>
              <a:schemeClr val="accent1"/>
            </a:solidFill>
            <a:prstDash val="solid"/>
            <a:round/>
            <a:headEnd type="none" w="med" len="med"/>
            <a:tailEnd type="none" w="med" len="med"/>
          </a:ln>
        </p:spPr>
      </p:cxnSp>
      <p:cxnSp>
        <p:nvCxnSpPr>
          <p:cNvPr id="1271" name="Google Shape;1271;p68"/>
          <p:cNvCxnSpPr>
            <a:stCxn id="1260" idx="3"/>
            <a:endCxn id="1252" idx="2"/>
          </p:cNvCxnSpPr>
          <p:nvPr/>
        </p:nvCxnSpPr>
        <p:spPr>
          <a:xfrm rot="10800000" flipH="1">
            <a:off x="2706275" y="2606756"/>
            <a:ext cx="1503900" cy="148800"/>
          </a:xfrm>
          <a:prstGeom prst="bentConnector3">
            <a:avLst>
              <a:gd name="adj1" fmla="val 49996"/>
            </a:avLst>
          </a:prstGeom>
          <a:noFill/>
          <a:ln w="19050" cap="flat" cmpd="sng">
            <a:solidFill>
              <a:schemeClr val="accent1"/>
            </a:solidFill>
            <a:prstDash val="solid"/>
            <a:round/>
            <a:headEnd type="none" w="med" len="med"/>
            <a:tailEnd type="none" w="med" len="med"/>
          </a:ln>
        </p:spPr>
      </p:cxnSp>
      <p:cxnSp>
        <p:nvCxnSpPr>
          <p:cNvPr id="1272" name="Google Shape;1272;p68"/>
          <p:cNvCxnSpPr>
            <a:cxnSpLocks/>
            <a:stCxn id="1266" idx="3"/>
            <a:endCxn id="1253" idx="2"/>
          </p:cNvCxnSpPr>
          <p:nvPr/>
        </p:nvCxnSpPr>
        <p:spPr>
          <a:xfrm flipV="1">
            <a:off x="2706275" y="2961559"/>
            <a:ext cx="1382344" cy="899079"/>
          </a:xfrm>
          <a:prstGeom prst="bentConnector3">
            <a:avLst>
              <a:gd name="adj1" fmla="val 50000"/>
            </a:avLst>
          </a:prstGeom>
          <a:noFill/>
          <a:ln w="19050" cap="flat" cmpd="sng">
            <a:solidFill>
              <a:schemeClr val="accent1"/>
            </a:solidFill>
            <a:prstDash val="solid"/>
            <a:round/>
            <a:headEnd type="none" w="med" len="med"/>
            <a:tailEnd type="none" w="med" len="med"/>
          </a:ln>
        </p:spPr>
      </p:cxnSp>
      <p:cxnSp>
        <p:nvCxnSpPr>
          <p:cNvPr id="1273" name="Google Shape;1273;p68"/>
          <p:cNvCxnSpPr>
            <a:stCxn id="1249" idx="2"/>
            <a:endCxn id="1265" idx="3"/>
          </p:cNvCxnSpPr>
          <p:nvPr/>
        </p:nvCxnSpPr>
        <p:spPr>
          <a:xfrm flipH="1">
            <a:off x="2706144" y="1649491"/>
            <a:ext cx="1468200" cy="900"/>
          </a:xfrm>
          <a:prstGeom prst="straightConnector1">
            <a:avLst/>
          </a:prstGeom>
          <a:noFill/>
          <a:ln w="19050" cap="flat" cmpd="sng">
            <a:solidFill>
              <a:schemeClr val="accent1"/>
            </a:solidFill>
            <a:prstDash val="solid"/>
            <a:round/>
            <a:headEnd type="none" w="med" len="med"/>
            <a:tailEnd type="none" w="med" len="med"/>
          </a:ln>
        </p:spPr>
      </p:cxnSp>
      <p:grpSp>
        <p:nvGrpSpPr>
          <p:cNvPr id="1274" name="Google Shape;1274;p68"/>
          <p:cNvGrpSpPr/>
          <p:nvPr/>
        </p:nvGrpSpPr>
        <p:grpSpPr>
          <a:xfrm>
            <a:off x="3903206" y="2731576"/>
            <a:ext cx="121422" cy="84185"/>
            <a:chOff x="1905578" y="2680132"/>
            <a:chExt cx="183002" cy="126880"/>
          </a:xfrm>
        </p:grpSpPr>
        <p:sp>
          <p:nvSpPr>
            <p:cNvPr id="1275" name="Google Shape;1275;p68"/>
            <p:cNvSpPr/>
            <p:nvPr/>
          </p:nvSpPr>
          <p:spPr>
            <a:xfrm>
              <a:off x="1943704" y="2767112"/>
              <a:ext cx="144876" cy="39901"/>
            </a:xfrm>
            <a:custGeom>
              <a:avLst/>
              <a:gdLst/>
              <a:ahLst/>
              <a:cxnLst/>
              <a:rect l="l" t="t" r="r" b="b"/>
              <a:pathLst>
                <a:path w="4604" h="1268" extrusionOk="0">
                  <a:moveTo>
                    <a:pt x="4103" y="0"/>
                  </a:moveTo>
                  <a:lnTo>
                    <a:pt x="534" y="234"/>
                  </a:lnTo>
                  <a:cubicBezTo>
                    <a:pt x="234" y="234"/>
                    <a:pt x="0" y="467"/>
                    <a:pt x="0" y="734"/>
                  </a:cubicBezTo>
                  <a:cubicBezTo>
                    <a:pt x="0" y="1034"/>
                    <a:pt x="234" y="1268"/>
                    <a:pt x="534" y="1268"/>
                  </a:cubicBezTo>
                  <a:lnTo>
                    <a:pt x="4103" y="1034"/>
                  </a:lnTo>
                  <a:cubicBezTo>
                    <a:pt x="4370" y="1034"/>
                    <a:pt x="4604" y="801"/>
                    <a:pt x="4604" y="500"/>
                  </a:cubicBezTo>
                  <a:cubicBezTo>
                    <a:pt x="4604" y="234"/>
                    <a:pt x="4370" y="0"/>
                    <a:pt x="4103" y="0"/>
                  </a:cubicBezTo>
                  <a:close/>
                </a:path>
              </a:pathLst>
            </a:custGeom>
            <a:solidFill>
              <a:srgbClr val="DD5E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8"/>
            <p:cNvSpPr/>
            <p:nvPr/>
          </p:nvSpPr>
          <p:spPr>
            <a:xfrm>
              <a:off x="1905578" y="2680132"/>
              <a:ext cx="136475" cy="43079"/>
            </a:xfrm>
            <a:custGeom>
              <a:avLst/>
              <a:gdLst/>
              <a:ahLst/>
              <a:cxnLst/>
              <a:rect l="l" t="t" r="r" b="b"/>
              <a:pathLst>
                <a:path w="4337" h="1369" extrusionOk="0">
                  <a:moveTo>
                    <a:pt x="3803" y="1"/>
                  </a:moveTo>
                  <a:lnTo>
                    <a:pt x="534" y="301"/>
                  </a:lnTo>
                  <a:cubicBezTo>
                    <a:pt x="234" y="301"/>
                    <a:pt x="0" y="535"/>
                    <a:pt x="0" y="835"/>
                  </a:cubicBezTo>
                  <a:cubicBezTo>
                    <a:pt x="0" y="1102"/>
                    <a:pt x="234" y="1335"/>
                    <a:pt x="534" y="1369"/>
                  </a:cubicBezTo>
                  <a:lnTo>
                    <a:pt x="3803" y="1068"/>
                  </a:lnTo>
                  <a:cubicBezTo>
                    <a:pt x="4070" y="1035"/>
                    <a:pt x="4303" y="835"/>
                    <a:pt x="4337" y="535"/>
                  </a:cubicBezTo>
                  <a:cubicBezTo>
                    <a:pt x="4303" y="234"/>
                    <a:pt x="4070" y="1"/>
                    <a:pt x="3803" y="1"/>
                  </a:cubicBezTo>
                  <a:close/>
                </a:path>
              </a:pathLst>
            </a:custGeom>
            <a:solidFill>
              <a:srgbClr val="DD5E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68"/>
          <p:cNvGrpSpPr/>
          <p:nvPr/>
        </p:nvGrpSpPr>
        <p:grpSpPr>
          <a:xfrm flipH="1">
            <a:off x="5142218" y="2700626"/>
            <a:ext cx="121422" cy="84185"/>
            <a:chOff x="1905578" y="2680132"/>
            <a:chExt cx="183002" cy="126880"/>
          </a:xfrm>
        </p:grpSpPr>
        <p:sp>
          <p:nvSpPr>
            <p:cNvPr id="1278" name="Google Shape;1278;p68"/>
            <p:cNvSpPr/>
            <p:nvPr/>
          </p:nvSpPr>
          <p:spPr>
            <a:xfrm>
              <a:off x="1943704" y="2767112"/>
              <a:ext cx="144876" cy="39901"/>
            </a:xfrm>
            <a:custGeom>
              <a:avLst/>
              <a:gdLst/>
              <a:ahLst/>
              <a:cxnLst/>
              <a:rect l="l" t="t" r="r" b="b"/>
              <a:pathLst>
                <a:path w="4604" h="1268" extrusionOk="0">
                  <a:moveTo>
                    <a:pt x="4103" y="0"/>
                  </a:moveTo>
                  <a:lnTo>
                    <a:pt x="534" y="234"/>
                  </a:lnTo>
                  <a:cubicBezTo>
                    <a:pt x="234" y="234"/>
                    <a:pt x="0" y="467"/>
                    <a:pt x="0" y="734"/>
                  </a:cubicBezTo>
                  <a:cubicBezTo>
                    <a:pt x="0" y="1034"/>
                    <a:pt x="234" y="1268"/>
                    <a:pt x="534" y="1268"/>
                  </a:cubicBezTo>
                  <a:lnTo>
                    <a:pt x="4103" y="1034"/>
                  </a:lnTo>
                  <a:cubicBezTo>
                    <a:pt x="4370" y="1034"/>
                    <a:pt x="4604" y="801"/>
                    <a:pt x="4604" y="500"/>
                  </a:cubicBezTo>
                  <a:cubicBezTo>
                    <a:pt x="4604" y="234"/>
                    <a:pt x="4370" y="0"/>
                    <a:pt x="4103" y="0"/>
                  </a:cubicBezTo>
                  <a:close/>
                </a:path>
              </a:pathLst>
            </a:custGeom>
            <a:solidFill>
              <a:srgbClr val="DD5E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8"/>
            <p:cNvSpPr/>
            <p:nvPr/>
          </p:nvSpPr>
          <p:spPr>
            <a:xfrm>
              <a:off x="1905578" y="2680132"/>
              <a:ext cx="136475" cy="43079"/>
            </a:xfrm>
            <a:custGeom>
              <a:avLst/>
              <a:gdLst/>
              <a:ahLst/>
              <a:cxnLst/>
              <a:rect l="l" t="t" r="r" b="b"/>
              <a:pathLst>
                <a:path w="4337" h="1369" extrusionOk="0">
                  <a:moveTo>
                    <a:pt x="3803" y="1"/>
                  </a:moveTo>
                  <a:lnTo>
                    <a:pt x="534" y="301"/>
                  </a:lnTo>
                  <a:cubicBezTo>
                    <a:pt x="234" y="301"/>
                    <a:pt x="0" y="535"/>
                    <a:pt x="0" y="835"/>
                  </a:cubicBezTo>
                  <a:cubicBezTo>
                    <a:pt x="0" y="1102"/>
                    <a:pt x="234" y="1335"/>
                    <a:pt x="534" y="1369"/>
                  </a:cubicBezTo>
                  <a:lnTo>
                    <a:pt x="3803" y="1068"/>
                  </a:lnTo>
                  <a:cubicBezTo>
                    <a:pt x="4070" y="1035"/>
                    <a:pt x="4303" y="835"/>
                    <a:pt x="4337" y="535"/>
                  </a:cubicBezTo>
                  <a:cubicBezTo>
                    <a:pt x="4303" y="234"/>
                    <a:pt x="4070" y="1"/>
                    <a:pt x="3803" y="1"/>
                  </a:cubicBezTo>
                  <a:close/>
                </a:path>
              </a:pathLst>
            </a:custGeom>
            <a:solidFill>
              <a:srgbClr val="DD5E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68"/>
          <p:cNvGrpSpPr/>
          <p:nvPr/>
        </p:nvGrpSpPr>
        <p:grpSpPr>
          <a:xfrm>
            <a:off x="3903196" y="1379924"/>
            <a:ext cx="1357711" cy="3188943"/>
            <a:chOff x="3903196" y="1379924"/>
            <a:chExt cx="1357711" cy="3188943"/>
          </a:xfrm>
        </p:grpSpPr>
        <p:grpSp>
          <p:nvGrpSpPr>
            <p:cNvPr id="1281" name="Google Shape;1281;p68"/>
            <p:cNvGrpSpPr/>
            <p:nvPr/>
          </p:nvGrpSpPr>
          <p:grpSpPr>
            <a:xfrm>
              <a:off x="3903196" y="1379924"/>
              <a:ext cx="1357711" cy="3188943"/>
              <a:chOff x="3903196" y="1379924"/>
              <a:chExt cx="1357711" cy="3188943"/>
            </a:xfrm>
          </p:grpSpPr>
          <p:grpSp>
            <p:nvGrpSpPr>
              <p:cNvPr id="1282" name="Google Shape;1282;p68"/>
              <p:cNvGrpSpPr/>
              <p:nvPr/>
            </p:nvGrpSpPr>
            <p:grpSpPr>
              <a:xfrm>
                <a:off x="3903196" y="1379924"/>
                <a:ext cx="1357711" cy="3188943"/>
                <a:chOff x="3903196" y="1379924"/>
                <a:chExt cx="1357711" cy="3188943"/>
              </a:xfrm>
            </p:grpSpPr>
            <p:grpSp>
              <p:nvGrpSpPr>
                <p:cNvPr id="1283" name="Google Shape;1283;p68"/>
                <p:cNvGrpSpPr/>
                <p:nvPr/>
              </p:nvGrpSpPr>
              <p:grpSpPr>
                <a:xfrm>
                  <a:off x="3903196" y="1379924"/>
                  <a:ext cx="1357711" cy="3188943"/>
                  <a:chOff x="3903196" y="1379924"/>
                  <a:chExt cx="1357711" cy="3188943"/>
                </a:xfrm>
              </p:grpSpPr>
              <p:grpSp>
                <p:nvGrpSpPr>
                  <p:cNvPr id="1284" name="Google Shape;1284;p68"/>
                  <p:cNvGrpSpPr/>
                  <p:nvPr/>
                </p:nvGrpSpPr>
                <p:grpSpPr>
                  <a:xfrm>
                    <a:off x="3903196" y="1379924"/>
                    <a:ext cx="1357711" cy="3188943"/>
                    <a:chOff x="3903196" y="1379924"/>
                    <a:chExt cx="1357711" cy="3188943"/>
                  </a:xfrm>
                </p:grpSpPr>
                <p:grpSp>
                  <p:nvGrpSpPr>
                    <p:cNvPr id="1285" name="Google Shape;1285;p68"/>
                    <p:cNvGrpSpPr/>
                    <p:nvPr/>
                  </p:nvGrpSpPr>
                  <p:grpSpPr>
                    <a:xfrm>
                      <a:off x="3903196" y="1379924"/>
                      <a:ext cx="1357711" cy="3188943"/>
                      <a:chOff x="3903196" y="1379924"/>
                      <a:chExt cx="1357711" cy="3188943"/>
                    </a:xfrm>
                  </p:grpSpPr>
                  <p:sp>
                    <p:nvSpPr>
                      <p:cNvPr id="1286" name="Google Shape;1286;p68"/>
                      <p:cNvSpPr/>
                      <p:nvPr/>
                    </p:nvSpPr>
                    <p:spPr>
                      <a:xfrm>
                        <a:off x="5029228" y="2041322"/>
                        <a:ext cx="231679" cy="830208"/>
                      </a:xfrm>
                      <a:custGeom>
                        <a:avLst/>
                        <a:gdLst/>
                        <a:ahLst/>
                        <a:cxnLst/>
                        <a:rect l="l" t="t" r="r" b="b"/>
                        <a:pathLst>
                          <a:path w="12176" h="43632" extrusionOk="0">
                            <a:moveTo>
                              <a:pt x="5817" y="0"/>
                            </a:moveTo>
                            <a:cubicBezTo>
                              <a:pt x="5801" y="0"/>
                              <a:pt x="5786" y="0"/>
                              <a:pt x="5771" y="0"/>
                            </a:cubicBezTo>
                            <a:cubicBezTo>
                              <a:pt x="2569" y="67"/>
                              <a:pt x="0" y="3636"/>
                              <a:pt x="67" y="8006"/>
                            </a:cubicBezTo>
                            <a:lnTo>
                              <a:pt x="434" y="35793"/>
                            </a:lnTo>
                            <a:cubicBezTo>
                              <a:pt x="500" y="40109"/>
                              <a:pt x="3177" y="43632"/>
                              <a:pt x="6360" y="43632"/>
                            </a:cubicBezTo>
                            <a:cubicBezTo>
                              <a:pt x="6375" y="43632"/>
                              <a:pt x="6390" y="43632"/>
                              <a:pt x="6405" y="43632"/>
                            </a:cubicBezTo>
                            <a:cubicBezTo>
                              <a:pt x="9607" y="43565"/>
                              <a:pt x="12175" y="39962"/>
                              <a:pt x="12142" y="35626"/>
                            </a:cubicBezTo>
                            <a:lnTo>
                              <a:pt x="11742" y="7839"/>
                            </a:lnTo>
                            <a:cubicBezTo>
                              <a:pt x="11675" y="3490"/>
                              <a:pt x="9032" y="0"/>
                              <a:pt x="58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8"/>
                      <p:cNvSpPr/>
                      <p:nvPr/>
                    </p:nvSpPr>
                    <p:spPr>
                      <a:xfrm>
                        <a:off x="4992408" y="2634160"/>
                        <a:ext cx="263417" cy="679168"/>
                      </a:xfrm>
                      <a:custGeom>
                        <a:avLst/>
                        <a:gdLst/>
                        <a:ahLst/>
                        <a:cxnLst/>
                        <a:rect l="l" t="t" r="r" b="b"/>
                        <a:pathLst>
                          <a:path w="13844" h="35694" extrusionOk="0">
                            <a:moveTo>
                              <a:pt x="6925" y="1"/>
                            </a:moveTo>
                            <a:cubicBezTo>
                              <a:pt x="6907" y="1"/>
                              <a:pt x="6890" y="1"/>
                              <a:pt x="6872" y="1"/>
                            </a:cubicBezTo>
                            <a:cubicBezTo>
                              <a:pt x="3069" y="34"/>
                              <a:pt x="0" y="3637"/>
                              <a:pt x="34" y="8073"/>
                            </a:cubicBezTo>
                            <a:cubicBezTo>
                              <a:pt x="34" y="8707"/>
                              <a:pt x="134" y="9308"/>
                              <a:pt x="267" y="9908"/>
                            </a:cubicBezTo>
                            <a:lnTo>
                              <a:pt x="3203" y="35693"/>
                            </a:lnTo>
                            <a:lnTo>
                              <a:pt x="7005" y="35660"/>
                            </a:lnTo>
                            <a:lnTo>
                              <a:pt x="13210" y="11409"/>
                            </a:lnTo>
                            <a:lnTo>
                              <a:pt x="13176" y="11409"/>
                            </a:lnTo>
                            <a:cubicBezTo>
                              <a:pt x="13643" y="10308"/>
                              <a:pt x="13844" y="9141"/>
                              <a:pt x="13844" y="7940"/>
                            </a:cubicBezTo>
                            <a:cubicBezTo>
                              <a:pt x="13810" y="3524"/>
                              <a:pt x="10704" y="1"/>
                              <a:pt x="69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8"/>
                      <p:cNvSpPr/>
                      <p:nvPr/>
                    </p:nvSpPr>
                    <p:spPr>
                      <a:xfrm>
                        <a:off x="4996214" y="3284141"/>
                        <a:ext cx="169478" cy="326265"/>
                      </a:xfrm>
                      <a:custGeom>
                        <a:avLst/>
                        <a:gdLst/>
                        <a:ahLst/>
                        <a:cxnLst/>
                        <a:rect l="l" t="t" r="r" b="b"/>
                        <a:pathLst>
                          <a:path w="8907" h="17147" extrusionOk="0">
                            <a:moveTo>
                              <a:pt x="6739" y="1"/>
                            </a:moveTo>
                            <a:lnTo>
                              <a:pt x="3069" y="301"/>
                            </a:lnTo>
                            <a:lnTo>
                              <a:pt x="0" y="6439"/>
                            </a:lnTo>
                            <a:lnTo>
                              <a:pt x="834" y="12777"/>
                            </a:lnTo>
                            <a:lnTo>
                              <a:pt x="2235" y="12376"/>
                            </a:lnTo>
                            <a:lnTo>
                              <a:pt x="1835" y="8073"/>
                            </a:lnTo>
                            <a:lnTo>
                              <a:pt x="2769" y="5171"/>
                            </a:lnTo>
                            <a:lnTo>
                              <a:pt x="4504" y="10442"/>
                            </a:lnTo>
                            <a:lnTo>
                              <a:pt x="4137" y="17146"/>
                            </a:lnTo>
                            <a:lnTo>
                              <a:pt x="6805" y="17046"/>
                            </a:lnTo>
                            <a:lnTo>
                              <a:pt x="8907" y="10708"/>
                            </a:lnTo>
                            <a:lnTo>
                              <a:pt x="6739" y="1"/>
                            </a:lnTo>
                            <a:close/>
                          </a:path>
                        </a:pathLst>
                      </a:custGeom>
                      <a:solidFill>
                        <a:srgbClr val="FF9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8"/>
                      <p:cNvSpPr/>
                      <p:nvPr/>
                    </p:nvSpPr>
                    <p:spPr>
                      <a:xfrm>
                        <a:off x="3983801" y="1683964"/>
                        <a:ext cx="1245940" cy="1513143"/>
                      </a:xfrm>
                      <a:custGeom>
                        <a:avLst/>
                        <a:gdLst/>
                        <a:ahLst/>
                        <a:cxnLst/>
                        <a:rect l="l" t="t" r="r" b="b"/>
                        <a:pathLst>
                          <a:path w="65481" h="79524" extrusionOk="0">
                            <a:moveTo>
                              <a:pt x="29322" y="0"/>
                            </a:moveTo>
                            <a:lnTo>
                              <a:pt x="29322" y="2369"/>
                            </a:lnTo>
                            <a:cubicBezTo>
                              <a:pt x="29255" y="6071"/>
                              <a:pt x="27187" y="9307"/>
                              <a:pt x="24518" y="11909"/>
                            </a:cubicBezTo>
                            <a:cubicBezTo>
                              <a:pt x="21616" y="14611"/>
                              <a:pt x="18214" y="16746"/>
                              <a:pt x="14511" y="18147"/>
                            </a:cubicBezTo>
                            <a:cubicBezTo>
                              <a:pt x="13777" y="18180"/>
                              <a:pt x="12843" y="18247"/>
                              <a:pt x="11809" y="18347"/>
                            </a:cubicBezTo>
                            <a:cubicBezTo>
                              <a:pt x="10742" y="18447"/>
                              <a:pt x="9574" y="18580"/>
                              <a:pt x="8474" y="18780"/>
                            </a:cubicBezTo>
                            <a:cubicBezTo>
                              <a:pt x="8007" y="18847"/>
                              <a:pt x="7573" y="18914"/>
                              <a:pt x="7139" y="18980"/>
                            </a:cubicBezTo>
                            <a:cubicBezTo>
                              <a:pt x="6939" y="19014"/>
                              <a:pt x="6739" y="19047"/>
                              <a:pt x="6539" y="19081"/>
                            </a:cubicBezTo>
                            <a:lnTo>
                              <a:pt x="6239" y="19147"/>
                            </a:lnTo>
                            <a:cubicBezTo>
                              <a:pt x="6072" y="19181"/>
                              <a:pt x="5905" y="19247"/>
                              <a:pt x="5738" y="19281"/>
                            </a:cubicBezTo>
                            <a:lnTo>
                              <a:pt x="5672" y="19281"/>
                            </a:lnTo>
                            <a:lnTo>
                              <a:pt x="5171" y="19414"/>
                            </a:lnTo>
                            <a:cubicBezTo>
                              <a:pt x="5071" y="19414"/>
                              <a:pt x="5004" y="19447"/>
                              <a:pt x="4938" y="19481"/>
                            </a:cubicBezTo>
                            <a:cubicBezTo>
                              <a:pt x="4771" y="19514"/>
                              <a:pt x="4637" y="19581"/>
                              <a:pt x="4504" y="19614"/>
                            </a:cubicBezTo>
                            <a:cubicBezTo>
                              <a:pt x="3337" y="19981"/>
                              <a:pt x="2302" y="20648"/>
                              <a:pt x="1535" y="21582"/>
                            </a:cubicBezTo>
                            <a:cubicBezTo>
                              <a:pt x="1502" y="21582"/>
                              <a:pt x="1502" y="21616"/>
                              <a:pt x="1502" y="21616"/>
                            </a:cubicBezTo>
                            <a:cubicBezTo>
                              <a:pt x="1102" y="22116"/>
                              <a:pt x="835" y="22683"/>
                              <a:pt x="668" y="23284"/>
                            </a:cubicBezTo>
                            <a:lnTo>
                              <a:pt x="635" y="23384"/>
                            </a:lnTo>
                            <a:cubicBezTo>
                              <a:pt x="601" y="23484"/>
                              <a:pt x="568" y="23584"/>
                              <a:pt x="535" y="23650"/>
                            </a:cubicBezTo>
                            <a:cubicBezTo>
                              <a:pt x="101" y="25785"/>
                              <a:pt x="334" y="28287"/>
                              <a:pt x="134" y="30756"/>
                            </a:cubicBezTo>
                            <a:cubicBezTo>
                              <a:pt x="1" y="32290"/>
                              <a:pt x="6872" y="35726"/>
                              <a:pt x="10041" y="37560"/>
                            </a:cubicBezTo>
                            <a:cubicBezTo>
                              <a:pt x="10508" y="37794"/>
                              <a:pt x="10975" y="38061"/>
                              <a:pt x="11409" y="38394"/>
                            </a:cubicBezTo>
                            <a:cubicBezTo>
                              <a:pt x="12610" y="39328"/>
                              <a:pt x="13811" y="40362"/>
                              <a:pt x="14945" y="41463"/>
                            </a:cubicBezTo>
                            <a:cubicBezTo>
                              <a:pt x="15212" y="41697"/>
                              <a:pt x="15512" y="41964"/>
                              <a:pt x="15745" y="42230"/>
                            </a:cubicBezTo>
                            <a:cubicBezTo>
                              <a:pt x="18781" y="45333"/>
                              <a:pt x="19348" y="48869"/>
                              <a:pt x="20515" y="53005"/>
                            </a:cubicBezTo>
                            <a:cubicBezTo>
                              <a:pt x="20582" y="53238"/>
                              <a:pt x="20649" y="53472"/>
                              <a:pt x="20716" y="53739"/>
                            </a:cubicBezTo>
                            <a:cubicBezTo>
                              <a:pt x="20716" y="53839"/>
                              <a:pt x="20749" y="53939"/>
                              <a:pt x="20782" y="54039"/>
                            </a:cubicBezTo>
                            <a:cubicBezTo>
                              <a:pt x="20782" y="54139"/>
                              <a:pt x="20816" y="54206"/>
                              <a:pt x="20816" y="54306"/>
                            </a:cubicBezTo>
                            <a:cubicBezTo>
                              <a:pt x="20882" y="54506"/>
                              <a:pt x="20916" y="54739"/>
                              <a:pt x="20949" y="54906"/>
                            </a:cubicBezTo>
                            <a:cubicBezTo>
                              <a:pt x="21216" y="56474"/>
                              <a:pt x="22050" y="64146"/>
                              <a:pt x="22117" y="65380"/>
                            </a:cubicBezTo>
                            <a:cubicBezTo>
                              <a:pt x="22250" y="67448"/>
                              <a:pt x="22317" y="69350"/>
                              <a:pt x="22350" y="70718"/>
                            </a:cubicBezTo>
                            <a:cubicBezTo>
                              <a:pt x="22350" y="70884"/>
                              <a:pt x="22317" y="71084"/>
                              <a:pt x="22317" y="71251"/>
                            </a:cubicBezTo>
                            <a:lnTo>
                              <a:pt x="22317" y="71652"/>
                            </a:lnTo>
                            <a:cubicBezTo>
                              <a:pt x="22350" y="75988"/>
                              <a:pt x="25853" y="79490"/>
                              <a:pt x="30222" y="79524"/>
                            </a:cubicBezTo>
                            <a:lnTo>
                              <a:pt x="38095" y="79524"/>
                            </a:lnTo>
                            <a:cubicBezTo>
                              <a:pt x="41831" y="79524"/>
                              <a:pt x="44866" y="76488"/>
                              <a:pt x="44866" y="72786"/>
                            </a:cubicBezTo>
                            <a:lnTo>
                              <a:pt x="44866" y="72018"/>
                            </a:lnTo>
                            <a:cubicBezTo>
                              <a:pt x="44900" y="71285"/>
                              <a:pt x="44933" y="70517"/>
                              <a:pt x="44933" y="69650"/>
                            </a:cubicBezTo>
                            <a:cubicBezTo>
                              <a:pt x="44933" y="68449"/>
                              <a:pt x="44933" y="67182"/>
                              <a:pt x="44966" y="65847"/>
                            </a:cubicBezTo>
                            <a:cubicBezTo>
                              <a:pt x="45000" y="64480"/>
                              <a:pt x="45000" y="63045"/>
                              <a:pt x="45033" y="61678"/>
                            </a:cubicBezTo>
                            <a:cubicBezTo>
                              <a:pt x="45033" y="61311"/>
                              <a:pt x="45066" y="60910"/>
                              <a:pt x="45100" y="60577"/>
                            </a:cubicBezTo>
                            <a:cubicBezTo>
                              <a:pt x="45133" y="59676"/>
                              <a:pt x="45200" y="58809"/>
                              <a:pt x="45266" y="57975"/>
                            </a:cubicBezTo>
                            <a:cubicBezTo>
                              <a:pt x="45300" y="57441"/>
                              <a:pt x="45367" y="56941"/>
                              <a:pt x="45400" y="56474"/>
                            </a:cubicBezTo>
                            <a:cubicBezTo>
                              <a:pt x="45400" y="56274"/>
                              <a:pt x="45467" y="56107"/>
                              <a:pt x="45467" y="55940"/>
                            </a:cubicBezTo>
                            <a:cubicBezTo>
                              <a:pt x="45533" y="55640"/>
                              <a:pt x="45567" y="55373"/>
                              <a:pt x="45600" y="55106"/>
                            </a:cubicBezTo>
                            <a:cubicBezTo>
                              <a:pt x="45633" y="54906"/>
                              <a:pt x="45667" y="54739"/>
                              <a:pt x="45700" y="54539"/>
                            </a:cubicBezTo>
                            <a:cubicBezTo>
                              <a:pt x="45733" y="54372"/>
                              <a:pt x="45767" y="54206"/>
                              <a:pt x="45834" y="54039"/>
                            </a:cubicBezTo>
                            <a:cubicBezTo>
                              <a:pt x="45867" y="53872"/>
                              <a:pt x="45900" y="53705"/>
                              <a:pt x="45934" y="53539"/>
                            </a:cubicBezTo>
                            <a:cubicBezTo>
                              <a:pt x="45967" y="53372"/>
                              <a:pt x="46000" y="53238"/>
                              <a:pt x="46067" y="53072"/>
                            </a:cubicBezTo>
                            <a:cubicBezTo>
                              <a:pt x="47301" y="48835"/>
                              <a:pt x="48769" y="45700"/>
                              <a:pt x="51938" y="42731"/>
                            </a:cubicBezTo>
                            <a:cubicBezTo>
                              <a:pt x="54973" y="39862"/>
                              <a:pt x="57642" y="36660"/>
                              <a:pt x="59910" y="33157"/>
                            </a:cubicBezTo>
                            <a:cubicBezTo>
                              <a:pt x="61678" y="30355"/>
                              <a:pt x="65481" y="24651"/>
                              <a:pt x="64047" y="21349"/>
                            </a:cubicBezTo>
                            <a:cubicBezTo>
                              <a:pt x="63580" y="20248"/>
                              <a:pt x="62579" y="19181"/>
                              <a:pt x="60677" y="18814"/>
                            </a:cubicBezTo>
                            <a:cubicBezTo>
                              <a:pt x="58042" y="18280"/>
                              <a:pt x="55307" y="17946"/>
                              <a:pt x="52705" y="17279"/>
                            </a:cubicBezTo>
                            <a:cubicBezTo>
                              <a:pt x="52238" y="17179"/>
                              <a:pt x="51804" y="17046"/>
                              <a:pt x="51371" y="16912"/>
                            </a:cubicBezTo>
                            <a:cubicBezTo>
                              <a:pt x="50770" y="16746"/>
                              <a:pt x="50170" y="16545"/>
                              <a:pt x="49603" y="16312"/>
                            </a:cubicBezTo>
                            <a:cubicBezTo>
                              <a:pt x="46267" y="14944"/>
                              <a:pt x="43365" y="12676"/>
                              <a:pt x="41264" y="9741"/>
                            </a:cubicBezTo>
                            <a:lnTo>
                              <a:pt x="41197" y="9674"/>
                            </a:lnTo>
                            <a:lnTo>
                              <a:pt x="41130" y="9674"/>
                            </a:lnTo>
                            <a:cubicBezTo>
                              <a:pt x="39596" y="7305"/>
                              <a:pt x="38962" y="5071"/>
                              <a:pt x="38962" y="3903"/>
                            </a:cubicBezTo>
                            <a:cubicBezTo>
                              <a:pt x="38929" y="2569"/>
                              <a:pt x="38829" y="1268"/>
                              <a:pt x="385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8"/>
                      <p:cNvSpPr/>
                      <p:nvPr/>
                    </p:nvSpPr>
                    <p:spPr>
                      <a:xfrm>
                        <a:off x="3904471" y="2048458"/>
                        <a:ext cx="291977" cy="829009"/>
                      </a:xfrm>
                      <a:custGeom>
                        <a:avLst/>
                        <a:gdLst/>
                        <a:ahLst/>
                        <a:cxnLst/>
                        <a:rect l="l" t="t" r="r" b="b"/>
                        <a:pathLst>
                          <a:path w="15345" h="43569" extrusionOk="0">
                            <a:moveTo>
                              <a:pt x="8794" y="1"/>
                            </a:moveTo>
                            <a:cubicBezTo>
                              <a:pt x="8681" y="1"/>
                              <a:pt x="8573" y="9"/>
                              <a:pt x="8473" y="26"/>
                            </a:cubicBezTo>
                            <a:cubicBezTo>
                              <a:pt x="7272" y="92"/>
                              <a:pt x="6171" y="526"/>
                              <a:pt x="5237" y="1260"/>
                            </a:cubicBezTo>
                            <a:lnTo>
                              <a:pt x="5204" y="1293"/>
                            </a:lnTo>
                            <a:cubicBezTo>
                              <a:pt x="3303" y="2828"/>
                              <a:pt x="2135" y="5063"/>
                              <a:pt x="2035" y="7498"/>
                            </a:cubicBezTo>
                            <a:lnTo>
                              <a:pt x="267" y="35251"/>
                            </a:lnTo>
                            <a:cubicBezTo>
                              <a:pt x="0" y="39587"/>
                              <a:pt x="2735" y="43323"/>
                              <a:pt x="6338" y="43557"/>
                            </a:cubicBezTo>
                            <a:cubicBezTo>
                              <a:pt x="6457" y="43564"/>
                              <a:pt x="6576" y="43568"/>
                              <a:pt x="6694" y="43568"/>
                            </a:cubicBezTo>
                            <a:cubicBezTo>
                              <a:pt x="10181" y="43568"/>
                              <a:pt x="13185" y="40279"/>
                              <a:pt x="13443" y="36085"/>
                            </a:cubicBezTo>
                            <a:lnTo>
                              <a:pt x="15211" y="8365"/>
                            </a:lnTo>
                            <a:cubicBezTo>
                              <a:pt x="15344" y="6764"/>
                              <a:pt x="15011" y="5163"/>
                              <a:pt x="14310" y="3728"/>
                            </a:cubicBezTo>
                            <a:cubicBezTo>
                              <a:pt x="14110" y="3328"/>
                              <a:pt x="13877" y="2961"/>
                              <a:pt x="13643" y="2627"/>
                            </a:cubicBezTo>
                            <a:cubicBezTo>
                              <a:pt x="12609" y="1126"/>
                              <a:pt x="10941" y="159"/>
                              <a:pt x="9140" y="26"/>
                            </a:cubicBezTo>
                            <a:cubicBezTo>
                              <a:pt x="9023" y="9"/>
                              <a:pt x="8907" y="1"/>
                              <a:pt x="8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8"/>
                      <p:cNvSpPr/>
                      <p:nvPr/>
                    </p:nvSpPr>
                    <p:spPr>
                      <a:xfrm>
                        <a:off x="3903196" y="2591536"/>
                        <a:ext cx="287544" cy="712256"/>
                      </a:xfrm>
                      <a:custGeom>
                        <a:avLst/>
                        <a:gdLst/>
                        <a:ahLst/>
                        <a:cxnLst/>
                        <a:rect l="l" t="t" r="r" b="b"/>
                        <a:pathLst>
                          <a:path w="15112" h="37433" extrusionOk="0">
                            <a:moveTo>
                              <a:pt x="7577" y="1"/>
                            </a:moveTo>
                            <a:cubicBezTo>
                              <a:pt x="7487" y="1"/>
                              <a:pt x="7396" y="2"/>
                              <a:pt x="7306" y="6"/>
                            </a:cubicBezTo>
                            <a:cubicBezTo>
                              <a:pt x="3169" y="173"/>
                              <a:pt x="0" y="4076"/>
                              <a:pt x="167" y="8712"/>
                            </a:cubicBezTo>
                            <a:cubicBezTo>
                              <a:pt x="201" y="9980"/>
                              <a:pt x="534" y="11214"/>
                              <a:pt x="1068" y="12348"/>
                            </a:cubicBezTo>
                            <a:lnTo>
                              <a:pt x="1035" y="12348"/>
                            </a:lnTo>
                            <a:lnTo>
                              <a:pt x="9007" y="37433"/>
                            </a:lnTo>
                            <a:lnTo>
                              <a:pt x="13110" y="37266"/>
                            </a:lnTo>
                            <a:lnTo>
                              <a:pt x="14944" y="10080"/>
                            </a:lnTo>
                            <a:cubicBezTo>
                              <a:pt x="15078" y="9446"/>
                              <a:pt x="15111" y="8779"/>
                              <a:pt x="15078" y="8112"/>
                            </a:cubicBezTo>
                            <a:cubicBezTo>
                              <a:pt x="14915" y="3578"/>
                              <a:pt x="11562" y="1"/>
                              <a:pt x="75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8"/>
                      <p:cNvSpPr/>
                      <p:nvPr/>
                    </p:nvSpPr>
                    <p:spPr>
                      <a:xfrm>
                        <a:off x="4077117" y="3275254"/>
                        <a:ext cx="184719" cy="324362"/>
                      </a:xfrm>
                      <a:custGeom>
                        <a:avLst/>
                        <a:gdLst/>
                        <a:ahLst/>
                        <a:cxnLst/>
                        <a:rect l="l" t="t" r="r" b="b"/>
                        <a:pathLst>
                          <a:path w="9708" h="17047" extrusionOk="0">
                            <a:moveTo>
                              <a:pt x="3570" y="1"/>
                            </a:moveTo>
                            <a:lnTo>
                              <a:pt x="0" y="868"/>
                            </a:lnTo>
                            <a:lnTo>
                              <a:pt x="1435" y="11709"/>
                            </a:lnTo>
                            <a:lnTo>
                              <a:pt x="5438" y="17046"/>
                            </a:lnTo>
                            <a:lnTo>
                              <a:pt x="7973" y="16246"/>
                            </a:lnTo>
                            <a:lnTo>
                              <a:pt x="5504" y="10041"/>
                            </a:lnTo>
                            <a:lnTo>
                              <a:pt x="5404" y="4471"/>
                            </a:lnTo>
                            <a:lnTo>
                              <a:pt x="7239" y="6906"/>
                            </a:lnTo>
                            <a:lnTo>
                              <a:pt x="8273" y="11142"/>
                            </a:lnTo>
                            <a:lnTo>
                              <a:pt x="9707" y="11075"/>
                            </a:lnTo>
                            <a:lnTo>
                              <a:pt x="8473" y="4771"/>
                            </a:lnTo>
                            <a:lnTo>
                              <a:pt x="3570" y="1"/>
                            </a:lnTo>
                            <a:close/>
                          </a:path>
                        </a:pathLst>
                      </a:custGeom>
                      <a:solidFill>
                        <a:srgbClr val="FF9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8"/>
                      <p:cNvSpPr/>
                      <p:nvPr/>
                    </p:nvSpPr>
                    <p:spPr>
                      <a:xfrm>
                        <a:off x="4346237" y="3544396"/>
                        <a:ext cx="199313" cy="352275"/>
                      </a:xfrm>
                      <a:custGeom>
                        <a:avLst/>
                        <a:gdLst/>
                        <a:ahLst/>
                        <a:cxnLst/>
                        <a:rect l="l" t="t" r="r" b="b"/>
                        <a:pathLst>
                          <a:path w="10475" h="18514" extrusionOk="0">
                            <a:moveTo>
                              <a:pt x="5238" y="0"/>
                            </a:moveTo>
                            <a:cubicBezTo>
                              <a:pt x="2369" y="0"/>
                              <a:pt x="34" y="2335"/>
                              <a:pt x="1" y="5204"/>
                            </a:cubicBezTo>
                            <a:lnTo>
                              <a:pt x="1" y="13276"/>
                            </a:lnTo>
                            <a:cubicBezTo>
                              <a:pt x="34" y="16145"/>
                              <a:pt x="2369" y="18480"/>
                              <a:pt x="5238" y="18513"/>
                            </a:cubicBezTo>
                            <a:cubicBezTo>
                              <a:pt x="8140" y="18480"/>
                              <a:pt x="10475" y="16145"/>
                              <a:pt x="10475" y="13276"/>
                            </a:cubicBezTo>
                            <a:lnTo>
                              <a:pt x="10475" y="5204"/>
                            </a:lnTo>
                            <a:cubicBezTo>
                              <a:pt x="10475" y="2335"/>
                              <a:pt x="8140" y="0"/>
                              <a:pt x="5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8"/>
                      <p:cNvSpPr/>
                      <p:nvPr/>
                    </p:nvSpPr>
                    <p:spPr>
                      <a:xfrm>
                        <a:off x="4376702" y="3769086"/>
                        <a:ext cx="201863" cy="674715"/>
                      </a:xfrm>
                      <a:custGeom>
                        <a:avLst/>
                        <a:gdLst/>
                        <a:ahLst/>
                        <a:cxnLst/>
                        <a:rect l="l" t="t" r="r" b="b"/>
                        <a:pathLst>
                          <a:path w="10609" h="35460" extrusionOk="0">
                            <a:moveTo>
                              <a:pt x="5305" y="1"/>
                            </a:moveTo>
                            <a:cubicBezTo>
                              <a:pt x="2403" y="1"/>
                              <a:pt x="1" y="2603"/>
                              <a:pt x="1" y="5805"/>
                            </a:cubicBezTo>
                            <a:lnTo>
                              <a:pt x="1" y="29922"/>
                            </a:lnTo>
                            <a:cubicBezTo>
                              <a:pt x="1" y="33124"/>
                              <a:pt x="1669" y="35226"/>
                              <a:pt x="4604" y="35226"/>
                            </a:cubicBezTo>
                            <a:lnTo>
                              <a:pt x="4604" y="35459"/>
                            </a:lnTo>
                            <a:cubicBezTo>
                              <a:pt x="7506" y="35459"/>
                              <a:pt x="8974" y="33858"/>
                              <a:pt x="8974" y="30689"/>
                            </a:cubicBezTo>
                            <a:lnTo>
                              <a:pt x="9775" y="18447"/>
                            </a:lnTo>
                            <a:lnTo>
                              <a:pt x="9875" y="16813"/>
                            </a:lnTo>
                            <a:lnTo>
                              <a:pt x="10575" y="5805"/>
                            </a:lnTo>
                            <a:cubicBezTo>
                              <a:pt x="10608" y="4304"/>
                              <a:pt x="10041" y="2836"/>
                              <a:pt x="9041" y="1702"/>
                            </a:cubicBezTo>
                            <a:cubicBezTo>
                              <a:pt x="8107" y="634"/>
                              <a:pt x="6739" y="34"/>
                              <a:pt x="5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8"/>
                      <p:cNvSpPr/>
                      <p:nvPr/>
                    </p:nvSpPr>
                    <p:spPr>
                      <a:xfrm>
                        <a:off x="4085356" y="4356862"/>
                        <a:ext cx="510964" cy="210102"/>
                      </a:xfrm>
                      <a:custGeom>
                        <a:avLst/>
                        <a:gdLst/>
                        <a:ahLst/>
                        <a:cxnLst/>
                        <a:rect l="l" t="t" r="r" b="b"/>
                        <a:pathLst>
                          <a:path w="26854" h="11042" extrusionOk="0">
                            <a:moveTo>
                              <a:pt x="14745" y="0"/>
                            </a:moveTo>
                            <a:cubicBezTo>
                              <a:pt x="14678" y="734"/>
                              <a:pt x="14511" y="1502"/>
                              <a:pt x="14244" y="2202"/>
                            </a:cubicBezTo>
                            <a:cubicBezTo>
                              <a:pt x="13878" y="3103"/>
                              <a:pt x="13644" y="3636"/>
                              <a:pt x="13010" y="4170"/>
                            </a:cubicBezTo>
                            <a:cubicBezTo>
                              <a:pt x="12877" y="4270"/>
                              <a:pt x="12743" y="4370"/>
                              <a:pt x="12577" y="4470"/>
                            </a:cubicBezTo>
                            <a:cubicBezTo>
                              <a:pt x="12310" y="4670"/>
                              <a:pt x="12043" y="4804"/>
                              <a:pt x="11743" y="4904"/>
                            </a:cubicBezTo>
                            <a:cubicBezTo>
                              <a:pt x="11309" y="5037"/>
                              <a:pt x="10875" y="5137"/>
                              <a:pt x="10408" y="5137"/>
                            </a:cubicBezTo>
                            <a:cubicBezTo>
                              <a:pt x="10164" y="5160"/>
                              <a:pt x="9919" y="5167"/>
                              <a:pt x="9676" y="5167"/>
                            </a:cubicBezTo>
                            <a:cubicBezTo>
                              <a:pt x="9189" y="5167"/>
                              <a:pt x="8707" y="5137"/>
                              <a:pt x="8240" y="5137"/>
                            </a:cubicBezTo>
                            <a:lnTo>
                              <a:pt x="7373" y="5137"/>
                            </a:lnTo>
                            <a:cubicBezTo>
                              <a:pt x="4871" y="5271"/>
                              <a:pt x="1" y="7739"/>
                              <a:pt x="1235" y="11042"/>
                            </a:cubicBezTo>
                            <a:lnTo>
                              <a:pt x="26787" y="11042"/>
                            </a:lnTo>
                            <a:cubicBezTo>
                              <a:pt x="26853" y="10174"/>
                              <a:pt x="26853" y="9307"/>
                              <a:pt x="26787" y="8473"/>
                            </a:cubicBezTo>
                            <a:cubicBezTo>
                              <a:pt x="26653" y="7539"/>
                              <a:pt x="26386" y="6605"/>
                              <a:pt x="26020" y="5738"/>
                            </a:cubicBezTo>
                            <a:cubicBezTo>
                              <a:pt x="25719" y="4971"/>
                              <a:pt x="25452" y="4304"/>
                              <a:pt x="25219" y="3670"/>
                            </a:cubicBezTo>
                            <a:cubicBezTo>
                              <a:pt x="24819" y="2469"/>
                              <a:pt x="24619" y="1235"/>
                              <a:pt x="246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8"/>
                      <p:cNvSpPr/>
                      <p:nvPr/>
                    </p:nvSpPr>
                    <p:spPr>
                      <a:xfrm>
                        <a:off x="4704240" y="3544396"/>
                        <a:ext cx="199313" cy="352275"/>
                      </a:xfrm>
                      <a:custGeom>
                        <a:avLst/>
                        <a:gdLst/>
                        <a:ahLst/>
                        <a:cxnLst/>
                        <a:rect l="l" t="t" r="r" b="b"/>
                        <a:pathLst>
                          <a:path w="10475" h="18514" extrusionOk="0">
                            <a:moveTo>
                              <a:pt x="5237" y="0"/>
                            </a:moveTo>
                            <a:cubicBezTo>
                              <a:pt x="2335" y="0"/>
                              <a:pt x="0" y="2335"/>
                              <a:pt x="0" y="5204"/>
                            </a:cubicBezTo>
                            <a:lnTo>
                              <a:pt x="0" y="13276"/>
                            </a:lnTo>
                            <a:cubicBezTo>
                              <a:pt x="0" y="16145"/>
                              <a:pt x="2335" y="18513"/>
                              <a:pt x="5237" y="18513"/>
                            </a:cubicBezTo>
                            <a:cubicBezTo>
                              <a:pt x="8139" y="18480"/>
                              <a:pt x="10441" y="16145"/>
                              <a:pt x="10474" y="13276"/>
                            </a:cubicBezTo>
                            <a:lnTo>
                              <a:pt x="10474" y="5204"/>
                            </a:lnTo>
                            <a:cubicBezTo>
                              <a:pt x="10441" y="2335"/>
                              <a:pt x="8106" y="0"/>
                              <a:pt x="52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8"/>
                      <p:cNvSpPr/>
                      <p:nvPr/>
                    </p:nvSpPr>
                    <p:spPr>
                      <a:xfrm>
                        <a:off x="4671854" y="3769086"/>
                        <a:ext cx="201863" cy="674715"/>
                      </a:xfrm>
                      <a:custGeom>
                        <a:avLst/>
                        <a:gdLst/>
                        <a:ahLst/>
                        <a:cxnLst/>
                        <a:rect l="l" t="t" r="r" b="b"/>
                        <a:pathLst>
                          <a:path w="10609" h="35460" extrusionOk="0">
                            <a:moveTo>
                              <a:pt x="5305" y="1"/>
                            </a:moveTo>
                            <a:cubicBezTo>
                              <a:pt x="3870" y="1"/>
                              <a:pt x="2503" y="634"/>
                              <a:pt x="1569" y="1702"/>
                            </a:cubicBezTo>
                            <a:cubicBezTo>
                              <a:pt x="535" y="2836"/>
                              <a:pt x="1" y="4270"/>
                              <a:pt x="1" y="5805"/>
                            </a:cubicBezTo>
                            <a:lnTo>
                              <a:pt x="501" y="12910"/>
                            </a:lnTo>
                            <a:lnTo>
                              <a:pt x="535" y="13811"/>
                            </a:lnTo>
                            <a:lnTo>
                              <a:pt x="768" y="17213"/>
                            </a:lnTo>
                            <a:lnTo>
                              <a:pt x="868" y="18814"/>
                            </a:lnTo>
                            <a:lnTo>
                              <a:pt x="1635" y="30689"/>
                            </a:lnTo>
                            <a:cubicBezTo>
                              <a:pt x="1635" y="33892"/>
                              <a:pt x="3103" y="35459"/>
                              <a:pt x="6005" y="35459"/>
                            </a:cubicBezTo>
                            <a:lnTo>
                              <a:pt x="6005" y="35226"/>
                            </a:lnTo>
                            <a:cubicBezTo>
                              <a:pt x="8907" y="35226"/>
                              <a:pt x="10609" y="33124"/>
                              <a:pt x="10609" y="29955"/>
                            </a:cubicBezTo>
                            <a:lnTo>
                              <a:pt x="10609" y="5805"/>
                            </a:lnTo>
                            <a:cubicBezTo>
                              <a:pt x="10609" y="2636"/>
                              <a:pt x="8207" y="34"/>
                              <a:pt x="5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8"/>
                      <p:cNvSpPr/>
                      <p:nvPr/>
                    </p:nvSpPr>
                    <p:spPr>
                      <a:xfrm>
                        <a:off x="4336095" y="2887431"/>
                        <a:ext cx="572518" cy="754041"/>
                      </a:xfrm>
                      <a:custGeom>
                        <a:avLst/>
                        <a:gdLst/>
                        <a:ahLst/>
                        <a:cxnLst/>
                        <a:rect l="l" t="t" r="r" b="b"/>
                        <a:pathLst>
                          <a:path w="30089" h="39629" extrusionOk="0">
                            <a:moveTo>
                              <a:pt x="6938" y="0"/>
                            </a:moveTo>
                            <a:cubicBezTo>
                              <a:pt x="3136" y="0"/>
                              <a:pt x="33" y="3103"/>
                              <a:pt x="0" y="6939"/>
                            </a:cubicBezTo>
                            <a:lnTo>
                              <a:pt x="0" y="39629"/>
                            </a:lnTo>
                            <a:lnTo>
                              <a:pt x="13877" y="39629"/>
                            </a:lnTo>
                            <a:lnTo>
                              <a:pt x="13877" y="19081"/>
                            </a:lnTo>
                            <a:cubicBezTo>
                              <a:pt x="13910" y="18447"/>
                              <a:pt x="14410" y="17913"/>
                              <a:pt x="15044" y="17913"/>
                            </a:cubicBezTo>
                            <a:cubicBezTo>
                              <a:pt x="15678" y="17913"/>
                              <a:pt x="16212" y="18447"/>
                              <a:pt x="16212" y="19081"/>
                            </a:cubicBezTo>
                            <a:lnTo>
                              <a:pt x="16212" y="39629"/>
                            </a:lnTo>
                            <a:lnTo>
                              <a:pt x="30088" y="39629"/>
                            </a:lnTo>
                            <a:lnTo>
                              <a:pt x="30088" y="6939"/>
                            </a:lnTo>
                            <a:cubicBezTo>
                              <a:pt x="30055" y="3103"/>
                              <a:pt x="26953" y="0"/>
                              <a:pt x="23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8"/>
                      <p:cNvSpPr/>
                      <p:nvPr/>
                    </p:nvSpPr>
                    <p:spPr>
                      <a:xfrm>
                        <a:off x="4343060" y="2855064"/>
                        <a:ext cx="558571" cy="121243"/>
                      </a:xfrm>
                      <a:custGeom>
                        <a:avLst/>
                        <a:gdLst/>
                        <a:ahLst/>
                        <a:cxnLst/>
                        <a:rect l="l" t="t" r="r" b="b"/>
                        <a:pathLst>
                          <a:path w="29356" h="6372" extrusionOk="0">
                            <a:moveTo>
                              <a:pt x="6572" y="0"/>
                            </a:moveTo>
                            <a:cubicBezTo>
                              <a:pt x="3537" y="0"/>
                              <a:pt x="935" y="2669"/>
                              <a:pt x="1" y="6371"/>
                            </a:cubicBezTo>
                            <a:lnTo>
                              <a:pt x="29355" y="6371"/>
                            </a:lnTo>
                            <a:cubicBezTo>
                              <a:pt x="28421" y="2669"/>
                              <a:pt x="25819" y="0"/>
                              <a:pt x="22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8"/>
                      <p:cNvSpPr/>
                      <p:nvPr/>
                    </p:nvSpPr>
                    <p:spPr>
                      <a:xfrm>
                        <a:off x="4579832" y="2957248"/>
                        <a:ext cx="17144" cy="204393"/>
                      </a:xfrm>
                      <a:custGeom>
                        <a:avLst/>
                        <a:gdLst/>
                        <a:ahLst/>
                        <a:cxnLst/>
                        <a:rect l="l" t="t" r="r" b="b"/>
                        <a:pathLst>
                          <a:path w="901" h="10742" extrusionOk="0">
                            <a:moveTo>
                              <a:pt x="467" y="1"/>
                            </a:moveTo>
                            <a:cubicBezTo>
                              <a:pt x="200" y="1"/>
                              <a:pt x="0" y="201"/>
                              <a:pt x="0" y="468"/>
                            </a:cubicBezTo>
                            <a:lnTo>
                              <a:pt x="0" y="10308"/>
                            </a:lnTo>
                            <a:cubicBezTo>
                              <a:pt x="0" y="10542"/>
                              <a:pt x="200" y="10742"/>
                              <a:pt x="467" y="10742"/>
                            </a:cubicBezTo>
                            <a:cubicBezTo>
                              <a:pt x="701" y="10742"/>
                              <a:pt x="901" y="10542"/>
                              <a:pt x="901" y="10275"/>
                            </a:cubicBezTo>
                            <a:lnTo>
                              <a:pt x="901" y="468"/>
                            </a:lnTo>
                            <a:cubicBezTo>
                              <a:pt x="901" y="201"/>
                              <a:pt x="701" y="1"/>
                              <a:pt x="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8"/>
                      <p:cNvSpPr/>
                      <p:nvPr/>
                    </p:nvSpPr>
                    <p:spPr>
                      <a:xfrm>
                        <a:off x="4635052" y="2881723"/>
                        <a:ext cx="17791" cy="204393"/>
                      </a:xfrm>
                      <a:custGeom>
                        <a:avLst/>
                        <a:gdLst/>
                        <a:ahLst/>
                        <a:cxnLst/>
                        <a:rect l="l" t="t" r="r" b="b"/>
                        <a:pathLst>
                          <a:path w="935" h="10742" extrusionOk="0">
                            <a:moveTo>
                              <a:pt x="467" y="0"/>
                            </a:moveTo>
                            <a:cubicBezTo>
                              <a:pt x="234" y="0"/>
                              <a:pt x="0" y="200"/>
                              <a:pt x="0" y="434"/>
                            </a:cubicBezTo>
                            <a:lnTo>
                              <a:pt x="0" y="10274"/>
                            </a:lnTo>
                            <a:cubicBezTo>
                              <a:pt x="0" y="10508"/>
                              <a:pt x="234" y="10741"/>
                              <a:pt x="467" y="10741"/>
                            </a:cubicBezTo>
                            <a:cubicBezTo>
                              <a:pt x="734" y="10741"/>
                              <a:pt x="934" y="10508"/>
                              <a:pt x="934" y="10274"/>
                            </a:cubicBezTo>
                            <a:lnTo>
                              <a:pt x="934" y="434"/>
                            </a:lnTo>
                            <a:cubicBezTo>
                              <a:pt x="934" y="200"/>
                              <a:pt x="734" y="0"/>
                              <a:pt x="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8"/>
                      <p:cNvSpPr/>
                      <p:nvPr/>
                    </p:nvSpPr>
                    <p:spPr>
                      <a:xfrm>
                        <a:off x="4334173" y="3555813"/>
                        <a:ext cx="269144" cy="25402"/>
                      </a:xfrm>
                      <a:custGeom>
                        <a:avLst/>
                        <a:gdLst/>
                        <a:ahLst/>
                        <a:cxnLst/>
                        <a:rect l="l" t="t" r="r" b="b"/>
                        <a:pathLst>
                          <a:path w="14145" h="1335" extrusionOk="0">
                            <a:moveTo>
                              <a:pt x="1" y="1"/>
                            </a:moveTo>
                            <a:lnTo>
                              <a:pt x="1" y="1335"/>
                            </a:lnTo>
                            <a:lnTo>
                              <a:pt x="14144" y="1335"/>
                            </a:lnTo>
                            <a:lnTo>
                              <a:pt x="14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8"/>
                      <p:cNvSpPr/>
                      <p:nvPr/>
                    </p:nvSpPr>
                    <p:spPr>
                      <a:xfrm>
                        <a:off x="4641389" y="3556441"/>
                        <a:ext cx="265966" cy="26049"/>
                      </a:xfrm>
                      <a:custGeom>
                        <a:avLst/>
                        <a:gdLst/>
                        <a:ahLst/>
                        <a:cxnLst/>
                        <a:rect l="l" t="t" r="r" b="b"/>
                        <a:pathLst>
                          <a:path w="13978" h="1369" extrusionOk="0">
                            <a:moveTo>
                              <a:pt x="1" y="1"/>
                            </a:moveTo>
                            <a:lnTo>
                              <a:pt x="1" y="1369"/>
                            </a:lnTo>
                            <a:lnTo>
                              <a:pt x="13577" y="1369"/>
                            </a:lnTo>
                            <a:cubicBezTo>
                              <a:pt x="13711" y="1369"/>
                              <a:pt x="13844" y="1335"/>
                              <a:pt x="13977" y="1269"/>
                            </a:cubicBezTo>
                            <a:lnTo>
                              <a:pt x="13944" y="101"/>
                            </a:lnTo>
                            <a:cubicBezTo>
                              <a:pt x="13844" y="34"/>
                              <a:pt x="13711" y="1"/>
                              <a:pt x="13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8"/>
                      <p:cNvSpPr/>
                      <p:nvPr/>
                    </p:nvSpPr>
                    <p:spPr>
                      <a:xfrm>
                        <a:off x="4242151" y="4453985"/>
                        <a:ext cx="141546" cy="105374"/>
                      </a:xfrm>
                      <a:custGeom>
                        <a:avLst/>
                        <a:gdLst/>
                        <a:ahLst/>
                        <a:cxnLst/>
                        <a:rect l="l" t="t" r="r" b="b"/>
                        <a:pathLst>
                          <a:path w="7439" h="5538" extrusionOk="0">
                            <a:moveTo>
                              <a:pt x="0" y="0"/>
                            </a:moveTo>
                            <a:lnTo>
                              <a:pt x="6572" y="5537"/>
                            </a:lnTo>
                            <a:lnTo>
                              <a:pt x="7439" y="4503"/>
                            </a:lnTo>
                            <a:lnTo>
                              <a:pt x="2168" y="33"/>
                            </a:lnTo>
                            <a:cubicBezTo>
                              <a:pt x="2028" y="40"/>
                              <a:pt x="1887" y="43"/>
                              <a:pt x="1744" y="43"/>
                            </a:cubicBezTo>
                            <a:cubicBezTo>
                              <a:pt x="1174" y="43"/>
                              <a:pt x="58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8"/>
                      <p:cNvSpPr/>
                      <p:nvPr/>
                    </p:nvSpPr>
                    <p:spPr>
                      <a:xfrm>
                        <a:off x="4309436" y="4435565"/>
                        <a:ext cx="135837" cy="115535"/>
                      </a:xfrm>
                      <a:custGeom>
                        <a:avLst/>
                        <a:gdLst/>
                        <a:ahLst/>
                        <a:cxnLst/>
                        <a:rect l="l" t="t" r="r" b="b"/>
                        <a:pathLst>
                          <a:path w="7139" h="6072" extrusionOk="0">
                            <a:moveTo>
                              <a:pt x="1268" y="1"/>
                            </a:moveTo>
                            <a:cubicBezTo>
                              <a:pt x="1134" y="134"/>
                              <a:pt x="967" y="234"/>
                              <a:pt x="834" y="334"/>
                            </a:cubicBezTo>
                            <a:cubicBezTo>
                              <a:pt x="567" y="501"/>
                              <a:pt x="267" y="635"/>
                              <a:pt x="0" y="768"/>
                            </a:cubicBezTo>
                            <a:lnTo>
                              <a:pt x="6238" y="6072"/>
                            </a:lnTo>
                            <a:lnTo>
                              <a:pt x="7138" y="5004"/>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8"/>
                      <p:cNvSpPr/>
                      <p:nvPr/>
                    </p:nvSpPr>
                    <p:spPr>
                      <a:xfrm>
                        <a:off x="4499855" y="4356862"/>
                        <a:ext cx="65378" cy="69831"/>
                      </a:xfrm>
                      <a:custGeom>
                        <a:avLst/>
                        <a:gdLst/>
                        <a:ahLst/>
                        <a:cxnLst/>
                        <a:rect l="l" t="t" r="r" b="b"/>
                        <a:pathLst>
                          <a:path w="3436" h="3670" extrusionOk="0">
                            <a:moveTo>
                              <a:pt x="567" y="0"/>
                            </a:moveTo>
                            <a:cubicBezTo>
                              <a:pt x="0" y="1835"/>
                              <a:pt x="1401" y="3670"/>
                              <a:pt x="3303" y="3670"/>
                            </a:cubicBezTo>
                            <a:lnTo>
                              <a:pt x="3436" y="3670"/>
                            </a:lnTo>
                            <a:cubicBezTo>
                              <a:pt x="3036" y="2502"/>
                              <a:pt x="2836" y="1235"/>
                              <a:pt x="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8"/>
                      <p:cNvSpPr/>
                      <p:nvPr/>
                    </p:nvSpPr>
                    <p:spPr>
                      <a:xfrm>
                        <a:off x="4654728" y="4358765"/>
                        <a:ext cx="510945" cy="210102"/>
                      </a:xfrm>
                      <a:custGeom>
                        <a:avLst/>
                        <a:gdLst/>
                        <a:ahLst/>
                        <a:cxnLst/>
                        <a:rect l="l" t="t" r="r" b="b"/>
                        <a:pathLst>
                          <a:path w="26853" h="11042" extrusionOk="0">
                            <a:moveTo>
                              <a:pt x="2235" y="1"/>
                            </a:moveTo>
                            <a:cubicBezTo>
                              <a:pt x="2235" y="1235"/>
                              <a:pt x="2035" y="2502"/>
                              <a:pt x="1635" y="3670"/>
                            </a:cubicBezTo>
                            <a:cubicBezTo>
                              <a:pt x="1401" y="4337"/>
                              <a:pt x="1134" y="4971"/>
                              <a:pt x="834" y="5771"/>
                            </a:cubicBezTo>
                            <a:cubicBezTo>
                              <a:pt x="467" y="6639"/>
                              <a:pt x="200" y="7539"/>
                              <a:pt x="67" y="8473"/>
                            </a:cubicBezTo>
                            <a:cubicBezTo>
                              <a:pt x="0" y="9341"/>
                              <a:pt x="0" y="10208"/>
                              <a:pt x="67" y="11042"/>
                            </a:cubicBezTo>
                            <a:lnTo>
                              <a:pt x="25585" y="11042"/>
                            </a:lnTo>
                            <a:cubicBezTo>
                              <a:pt x="26853" y="7739"/>
                              <a:pt x="21983" y="5271"/>
                              <a:pt x="19481" y="5138"/>
                            </a:cubicBezTo>
                            <a:lnTo>
                              <a:pt x="18614" y="5138"/>
                            </a:lnTo>
                            <a:cubicBezTo>
                              <a:pt x="18027" y="5138"/>
                              <a:pt x="17439" y="5180"/>
                              <a:pt x="16869" y="5180"/>
                            </a:cubicBezTo>
                            <a:cubicBezTo>
                              <a:pt x="16727" y="5180"/>
                              <a:pt x="16586" y="5178"/>
                              <a:pt x="16445" y="5171"/>
                            </a:cubicBezTo>
                            <a:cubicBezTo>
                              <a:pt x="15978" y="5138"/>
                              <a:pt x="15545" y="5037"/>
                              <a:pt x="15111" y="4904"/>
                            </a:cubicBezTo>
                            <a:cubicBezTo>
                              <a:pt x="14811" y="4804"/>
                              <a:pt x="14511" y="4671"/>
                              <a:pt x="14277" y="4504"/>
                            </a:cubicBezTo>
                            <a:cubicBezTo>
                              <a:pt x="14110" y="4404"/>
                              <a:pt x="13944" y="4304"/>
                              <a:pt x="13810" y="4170"/>
                            </a:cubicBezTo>
                            <a:cubicBezTo>
                              <a:pt x="13210" y="3670"/>
                              <a:pt x="12943" y="3103"/>
                              <a:pt x="12609" y="2202"/>
                            </a:cubicBezTo>
                            <a:cubicBezTo>
                              <a:pt x="12342" y="1502"/>
                              <a:pt x="12176" y="768"/>
                              <a:pt x="12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8"/>
                      <p:cNvSpPr/>
                      <p:nvPr/>
                    </p:nvSpPr>
                    <p:spPr>
                      <a:xfrm>
                        <a:off x="4866725" y="4456515"/>
                        <a:ext cx="142193" cy="105374"/>
                      </a:xfrm>
                      <a:custGeom>
                        <a:avLst/>
                        <a:gdLst/>
                        <a:ahLst/>
                        <a:cxnLst/>
                        <a:rect l="l" t="t" r="r" b="b"/>
                        <a:pathLst>
                          <a:path w="7473" h="5538" extrusionOk="0">
                            <a:moveTo>
                              <a:pt x="5304" y="1"/>
                            </a:moveTo>
                            <a:lnTo>
                              <a:pt x="1" y="4470"/>
                            </a:lnTo>
                            <a:lnTo>
                              <a:pt x="901" y="5538"/>
                            </a:lnTo>
                            <a:lnTo>
                              <a:pt x="7473" y="1"/>
                            </a:lnTo>
                            <a:cubicBezTo>
                              <a:pt x="6983" y="1"/>
                              <a:pt x="6494" y="30"/>
                              <a:pt x="6015" y="30"/>
                            </a:cubicBezTo>
                            <a:cubicBezTo>
                              <a:pt x="5775" y="30"/>
                              <a:pt x="5538" y="23"/>
                              <a:pt x="5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8"/>
                      <p:cNvSpPr/>
                      <p:nvPr/>
                    </p:nvSpPr>
                    <p:spPr>
                      <a:xfrm>
                        <a:off x="4805795" y="4438115"/>
                        <a:ext cx="135837" cy="114888"/>
                      </a:xfrm>
                      <a:custGeom>
                        <a:avLst/>
                        <a:gdLst/>
                        <a:ahLst/>
                        <a:cxnLst/>
                        <a:rect l="l" t="t" r="r" b="b"/>
                        <a:pathLst>
                          <a:path w="7139" h="6038" extrusionOk="0">
                            <a:moveTo>
                              <a:pt x="5871" y="0"/>
                            </a:moveTo>
                            <a:lnTo>
                              <a:pt x="0" y="4970"/>
                            </a:lnTo>
                            <a:lnTo>
                              <a:pt x="868" y="6038"/>
                            </a:lnTo>
                            <a:lnTo>
                              <a:pt x="7139" y="734"/>
                            </a:lnTo>
                            <a:cubicBezTo>
                              <a:pt x="6839" y="634"/>
                              <a:pt x="6572" y="501"/>
                              <a:pt x="6305" y="300"/>
                            </a:cubicBezTo>
                            <a:cubicBezTo>
                              <a:pt x="6138" y="234"/>
                              <a:pt x="6005" y="100"/>
                              <a:pt x="5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8"/>
                      <p:cNvSpPr/>
                      <p:nvPr/>
                    </p:nvSpPr>
                    <p:spPr>
                      <a:xfrm>
                        <a:off x="4685821" y="4358765"/>
                        <a:ext cx="64770" cy="69831"/>
                      </a:xfrm>
                      <a:custGeom>
                        <a:avLst/>
                        <a:gdLst/>
                        <a:ahLst/>
                        <a:cxnLst/>
                        <a:rect l="l" t="t" r="r" b="b"/>
                        <a:pathLst>
                          <a:path w="3404" h="3670" extrusionOk="0">
                            <a:moveTo>
                              <a:pt x="601" y="1"/>
                            </a:moveTo>
                            <a:cubicBezTo>
                              <a:pt x="601" y="1235"/>
                              <a:pt x="401" y="2502"/>
                              <a:pt x="1" y="3670"/>
                            </a:cubicBezTo>
                            <a:lnTo>
                              <a:pt x="101" y="3670"/>
                            </a:lnTo>
                            <a:cubicBezTo>
                              <a:pt x="2036" y="3670"/>
                              <a:pt x="3403" y="1835"/>
                              <a:pt x="2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8"/>
                      <p:cNvSpPr/>
                      <p:nvPr/>
                    </p:nvSpPr>
                    <p:spPr>
                      <a:xfrm flipH="1">
                        <a:off x="4824180" y="4054212"/>
                        <a:ext cx="352922" cy="290645"/>
                      </a:xfrm>
                      <a:custGeom>
                        <a:avLst/>
                        <a:gdLst/>
                        <a:ahLst/>
                        <a:cxnLst/>
                        <a:rect l="l" t="t" r="r" b="b"/>
                        <a:pathLst>
                          <a:path w="18548" h="15275" extrusionOk="0">
                            <a:moveTo>
                              <a:pt x="7829" y="1"/>
                            </a:moveTo>
                            <a:cubicBezTo>
                              <a:pt x="7513" y="1"/>
                              <a:pt x="7193" y="20"/>
                              <a:pt x="6872" y="61"/>
                            </a:cubicBezTo>
                            <a:cubicBezTo>
                              <a:pt x="2903" y="561"/>
                              <a:pt x="1" y="4030"/>
                              <a:pt x="201" y="8033"/>
                            </a:cubicBezTo>
                            <a:cubicBezTo>
                              <a:pt x="401" y="12036"/>
                              <a:pt x="3637" y="15205"/>
                              <a:pt x="7639" y="15272"/>
                            </a:cubicBezTo>
                            <a:cubicBezTo>
                              <a:pt x="7704" y="15273"/>
                              <a:pt x="7769" y="15274"/>
                              <a:pt x="7834" y="15274"/>
                            </a:cubicBezTo>
                            <a:cubicBezTo>
                              <a:pt x="11752" y="15274"/>
                              <a:pt x="15051" y="12305"/>
                              <a:pt x="15445" y="8400"/>
                            </a:cubicBezTo>
                            <a:lnTo>
                              <a:pt x="18547" y="7132"/>
                            </a:lnTo>
                            <a:lnTo>
                              <a:pt x="15312" y="6165"/>
                            </a:lnTo>
                            <a:cubicBezTo>
                              <a:pt x="14606" y="2547"/>
                              <a:pt x="11422" y="1"/>
                              <a:pt x="7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8"/>
                      <p:cNvSpPr/>
                      <p:nvPr/>
                    </p:nvSpPr>
                    <p:spPr>
                      <a:xfrm flipH="1">
                        <a:off x="4984120" y="4173426"/>
                        <a:ext cx="95233" cy="93958"/>
                      </a:xfrm>
                      <a:custGeom>
                        <a:avLst/>
                        <a:gdLst/>
                        <a:ahLst/>
                        <a:cxnLst/>
                        <a:rect l="l" t="t" r="r" b="b"/>
                        <a:pathLst>
                          <a:path w="5005" h="4938" extrusionOk="0">
                            <a:moveTo>
                              <a:pt x="2502" y="0"/>
                            </a:moveTo>
                            <a:cubicBezTo>
                              <a:pt x="1135" y="0"/>
                              <a:pt x="1" y="1101"/>
                              <a:pt x="1" y="2469"/>
                            </a:cubicBezTo>
                            <a:cubicBezTo>
                              <a:pt x="1" y="3836"/>
                              <a:pt x="1135" y="4937"/>
                              <a:pt x="2502" y="4937"/>
                            </a:cubicBezTo>
                            <a:cubicBezTo>
                              <a:pt x="3870" y="4937"/>
                              <a:pt x="5004" y="3836"/>
                              <a:pt x="5004" y="2469"/>
                            </a:cubicBezTo>
                            <a:cubicBezTo>
                              <a:pt x="5004" y="1101"/>
                              <a:pt x="3870" y="0"/>
                              <a:pt x="2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8"/>
                      <p:cNvSpPr/>
                      <p:nvPr/>
                    </p:nvSpPr>
                    <p:spPr>
                      <a:xfrm flipH="1">
                        <a:off x="5033001" y="4118833"/>
                        <a:ext cx="34915" cy="79364"/>
                      </a:xfrm>
                      <a:custGeom>
                        <a:avLst/>
                        <a:gdLst/>
                        <a:ahLst/>
                        <a:cxnLst/>
                        <a:rect l="l" t="t" r="r" b="b"/>
                        <a:pathLst>
                          <a:path w="1835" h="4171" extrusionOk="0">
                            <a:moveTo>
                              <a:pt x="1835" y="0"/>
                            </a:moveTo>
                            <a:cubicBezTo>
                              <a:pt x="1835" y="0"/>
                              <a:pt x="1568" y="2469"/>
                              <a:pt x="0" y="3703"/>
                            </a:cubicBezTo>
                            <a:lnTo>
                              <a:pt x="1835" y="4170"/>
                            </a:lnTo>
                            <a:lnTo>
                              <a:pt x="1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8"/>
                      <p:cNvSpPr/>
                      <p:nvPr/>
                    </p:nvSpPr>
                    <p:spPr>
                      <a:xfrm flipH="1">
                        <a:off x="4997456" y="4118205"/>
                        <a:ext cx="35562" cy="79345"/>
                      </a:xfrm>
                      <a:custGeom>
                        <a:avLst/>
                        <a:gdLst/>
                        <a:ahLst/>
                        <a:cxnLst/>
                        <a:rect l="l" t="t" r="r" b="b"/>
                        <a:pathLst>
                          <a:path w="1869" h="4170" extrusionOk="0">
                            <a:moveTo>
                              <a:pt x="1" y="0"/>
                            </a:moveTo>
                            <a:lnTo>
                              <a:pt x="1" y="4170"/>
                            </a:lnTo>
                            <a:lnTo>
                              <a:pt x="1869" y="3703"/>
                            </a:lnTo>
                            <a:cubicBezTo>
                              <a:pt x="268" y="24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8"/>
                      <p:cNvSpPr/>
                      <p:nvPr/>
                    </p:nvSpPr>
                    <p:spPr>
                      <a:xfrm>
                        <a:off x="4819115" y="2004330"/>
                        <a:ext cx="343408" cy="316903"/>
                      </a:xfrm>
                      <a:custGeom>
                        <a:avLst/>
                        <a:gdLst/>
                        <a:ahLst/>
                        <a:cxnLst/>
                        <a:rect l="l" t="t" r="r" b="b"/>
                        <a:pathLst>
                          <a:path w="18048" h="16655" extrusionOk="0">
                            <a:moveTo>
                              <a:pt x="8990" y="1"/>
                            </a:moveTo>
                            <a:cubicBezTo>
                              <a:pt x="6958" y="1"/>
                              <a:pt x="4931" y="752"/>
                              <a:pt x="3370" y="2245"/>
                            </a:cubicBezTo>
                            <a:cubicBezTo>
                              <a:pt x="268" y="5180"/>
                              <a:pt x="1" y="10017"/>
                              <a:pt x="2703" y="13319"/>
                            </a:cubicBezTo>
                            <a:lnTo>
                              <a:pt x="1368" y="16655"/>
                            </a:lnTo>
                            <a:lnTo>
                              <a:pt x="4471" y="14920"/>
                            </a:lnTo>
                            <a:cubicBezTo>
                              <a:pt x="5865" y="15845"/>
                              <a:pt x="7443" y="16292"/>
                              <a:pt x="9005" y="16292"/>
                            </a:cubicBezTo>
                            <a:cubicBezTo>
                              <a:pt x="11441" y="16292"/>
                              <a:pt x="13839" y="15205"/>
                              <a:pt x="15445" y="13152"/>
                            </a:cubicBezTo>
                            <a:cubicBezTo>
                              <a:pt x="18047" y="9783"/>
                              <a:pt x="17647" y="4946"/>
                              <a:pt x="14478" y="2111"/>
                            </a:cubicBezTo>
                            <a:cubicBezTo>
                              <a:pt x="12921" y="701"/>
                              <a:pt x="10953" y="1"/>
                              <a:pt x="8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8"/>
                      <p:cNvSpPr/>
                      <p:nvPr/>
                    </p:nvSpPr>
                    <p:spPr>
                      <a:xfrm>
                        <a:off x="4902955" y="2093917"/>
                        <a:ext cx="160554" cy="135932"/>
                      </a:xfrm>
                      <a:custGeom>
                        <a:avLst/>
                        <a:gdLst/>
                        <a:ahLst/>
                        <a:cxnLst/>
                        <a:rect l="l" t="t" r="r" b="b"/>
                        <a:pathLst>
                          <a:path w="8438" h="7144" extrusionOk="0">
                            <a:moveTo>
                              <a:pt x="6119" y="1"/>
                            </a:moveTo>
                            <a:cubicBezTo>
                              <a:pt x="5604" y="1"/>
                              <a:pt x="5080" y="178"/>
                              <a:pt x="4635" y="572"/>
                            </a:cubicBezTo>
                            <a:cubicBezTo>
                              <a:pt x="4168" y="197"/>
                              <a:pt x="3672" y="37"/>
                              <a:pt x="3200" y="37"/>
                            </a:cubicBezTo>
                            <a:cubicBezTo>
                              <a:pt x="1444" y="37"/>
                              <a:pt x="1" y="2252"/>
                              <a:pt x="1499" y="3908"/>
                            </a:cubicBezTo>
                            <a:lnTo>
                              <a:pt x="4601" y="7143"/>
                            </a:lnTo>
                            <a:lnTo>
                              <a:pt x="4601" y="7110"/>
                            </a:lnTo>
                            <a:lnTo>
                              <a:pt x="7270" y="4475"/>
                            </a:lnTo>
                            <a:cubicBezTo>
                              <a:pt x="7970" y="3974"/>
                              <a:pt x="8404" y="3174"/>
                              <a:pt x="8437" y="2307"/>
                            </a:cubicBezTo>
                            <a:cubicBezTo>
                              <a:pt x="8437" y="935"/>
                              <a:pt x="7303" y="1"/>
                              <a:pt x="6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8"/>
                      <p:cNvSpPr/>
                      <p:nvPr/>
                    </p:nvSpPr>
                    <p:spPr>
                      <a:xfrm>
                        <a:off x="4795006" y="2579414"/>
                        <a:ext cx="344017" cy="316903"/>
                      </a:xfrm>
                      <a:custGeom>
                        <a:avLst/>
                        <a:gdLst/>
                        <a:ahLst/>
                        <a:cxnLst/>
                        <a:rect l="l" t="t" r="r" b="b"/>
                        <a:pathLst>
                          <a:path w="18080" h="16655" extrusionOk="0">
                            <a:moveTo>
                              <a:pt x="9001" y="0"/>
                            </a:moveTo>
                            <a:cubicBezTo>
                              <a:pt x="6974" y="0"/>
                              <a:pt x="4947" y="751"/>
                              <a:pt x="3369" y="2244"/>
                            </a:cubicBezTo>
                            <a:cubicBezTo>
                              <a:pt x="300" y="5213"/>
                              <a:pt x="0" y="10050"/>
                              <a:pt x="2702" y="13352"/>
                            </a:cubicBezTo>
                            <a:lnTo>
                              <a:pt x="1368" y="16654"/>
                            </a:lnTo>
                            <a:lnTo>
                              <a:pt x="4503" y="14953"/>
                            </a:lnTo>
                            <a:cubicBezTo>
                              <a:pt x="5875" y="15872"/>
                              <a:pt x="7433" y="16314"/>
                              <a:pt x="8979" y="16314"/>
                            </a:cubicBezTo>
                            <a:cubicBezTo>
                              <a:pt x="11419" y="16314"/>
                              <a:pt x="13832" y="15214"/>
                              <a:pt x="15445" y="13152"/>
                            </a:cubicBezTo>
                            <a:cubicBezTo>
                              <a:pt x="18080" y="9783"/>
                              <a:pt x="17646" y="4979"/>
                              <a:pt x="14477" y="2111"/>
                            </a:cubicBezTo>
                            <a:cubicBezTo>
                              <a:pt x="12920" y="701"/>
                              <a:pt x="10960" y="0"/>
                              <a:pt x="9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8"/>
                      <p:cNvSpPr/>
                      <p:nvPr/>
                    </p:nvSpPr>
                    <p:spPr>
                      <a:xfrm>
                        <a:off x="4975911" y="2665900"/>
                        <a:ext cx="85700" cy="81894"/>
                      </a:xfrm>
                      <a:custGeom>
                        <a:avLst/>
                        <a:gdLst/>
                        <a:ahLst/>
                        <a:cxnLst/>
                        <a:rect l="l" t="t" r="r" b="b"/>
                        <a:pathLst>
                          <a:path w="4504" h="4304" extrusionOk="0">
                            <a:moveTo>
                              <a:pt x="2235" y="1"/>
                            </a:moveTo>
                            <a:cubicBezTo>
                              <a:pt x="1001" y="1"/>
                              <a:pt x="0" y="968"/>
                              <a:pt x="0" y="2136"/>
                            </a:cubicBezTo>
                            <a:cubicBezTo>
                              <a:pt x="0" y="3337"/>
                              <a:pt x="1001" y="4304"/>
                              <a:pt x="2235" y="4304"/>
                            </a:cubicBezTo>
                            <a:cubicBezTo>
                              <a:pt x="3503" y="4304"/>
                              <a:pt x="4503" y="3337"/>
                              <a:pt x="4503" y="2136"/>
                            </a:cubicBezTo>
                            <a:cubicBezTo>
                              <a:pt x="4503" y="968"/>
                              <a:pt x="3503" y="1"/>
                              <a:pt x="2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8"/>
                      <p:cNvSpPr/>
                      <p:nvPr/>
                    </p:nvSpPr>
                    <p:spPr>
                      <a:xfrm>
                        <a:off x="5000020" y="2672883"/>
                        <a:ext cx="60945" cy="101569"/>
                      </a:xfrm>
                      <a:custGeom>
                        <a:avLst/>
                        <a:gdLst/>
                        <a:ahLst/>
                        <a:cxnLst/>
                        <a:rect l="l" t="t" r="r" b="b"/>
                        <a:pathLst>
                          <a:path w="3203" h="5338" extrusionOk="0">
                            <a:moveTo>
                              <a:pt x="1602" y="1"/>
                            </a:moveTo>
                            <a:cubicBezTo>
                              <a:pt x="734" y="1"/>
                              <a:pt x="1" y="701"/>
                              <a:pt x="1" y="1569"/>
                            </a:cubicBezTo>
                            <a:lnTo>
                              <a:pt x="1" y="3737"/>
                            </a:lnTo>
                            <a:cubicBezTo>
                              <a:pt x="1" y="4637"/>
                              <a:pt x="734" y="5338"/>
                              <a:pt x="1602" y="5338"/>
                            </a:cubicBezTo>
                            <a:cubicBezTo>
                              <a:pt x="2502" y="5338"/>
                              <a:pt x="3203" y="4637"/>
                              <a:pt x="3203" y="3737"/>
                            </a:cubicBezTo>
                            <a:lnTo>
                              <a:pt x="3203" y="1569"/>
                            </a:lnTo>
                            <a:cubicBezTo>
                              <a:pt x="3203" y="701"/>
                              <a:pt x="2502" y="1"/>
                              <a:pt x="1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8"/>
                      <p:cNvSpPr/>
                      <p:nvPr/>
                    </p:nvSpPr>
                    <p:spPr>
                      <a:xfrm>
                        <a:off x="4973361" y="2737428"/>
                        <a:ext cx="36266" cy="114469"/>
                      </a:xfrm>
                      <a:custGeom>
                        <a:avLst/>
                        <a:gdLst/>
                        <a:ahLst/>
                        <a:cxnLst/>
                        <a:rect l="l" t="t" r="r" b="b"/>
                        <a:pathLst>
                          <a:path w="1906" h="6016" extrusionOk="0">
                            <a:moveTo>
                              <a:pt x="1421" y="1"/>
                            </a:moveTo>
                            <a:cubicBezTo>
                              <a:pt x="1394" y="1"/>
                              <a:pt x="1365" y="4"/>
                              <a:pt x="1335" y="11"/>
                            </a:cubicBezTo>
                            <a:cubicBezTo>
                              <a:pt x="868" y="145"/>
                              <a:pt x="1" y="712"/>
                              <a:pt x="34" y="2146"/>
                            </a:cubicBezTo>
                            <a:lnTo>
                              <a:pt x="34" y="5682"/>
                            </a:lnTo>
                            <a:cubicBezTo>
                              <a:pt x="34" y="5849"/>
                              <a:pt x="201" y="6015"/>
                              <a:pt x="368" y="6015"/>
                            </a:cubicBezTo>
                            <a:cubicBezTo>
                              <a:pt x="568" y="6015"/>
                              <a:pt x="701" y="5882"/>
                              <a:pt x="734" y="5682"/>
                            </a:cubicBezTo>
                            <a:lnTo>
                              <a:pt x="734" y="2146"/>
                            </a:lnTo>
                            <a:cubicBezTo>
                              <a:pt x="668" y="912"/>
                              <a:pt x="1402" y="712"/>
                              <a:pt x="1502" y="678"/>
                            </a:cubicBezTo>
                            <a:cubicBezTo>
                              <a:pt x="1905" y="585"/>
                              <a:pt x="1789" y="1"/>
                              <a:pt x="1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8"/>
                      <p:cNvSpPr/>
                      <p:nvPr/>
                    </p:nvSpPr>
                    <p:spPr>
                      <a:xfrm>
                        <a:off x="4871805" y="2664644"/>
                        <a:ext cx="86347" cy="81894"/>
                      </a:xfrm>
                      <a:custGeom>
                        <a:avLst/>
                        <a:gdLst/>
                        <a:ahLst/>
                        <a:cxnLst/>
                        <a:rect l="l" t="t" r="r" b="b"/>
                        <a:pathLst>
                          <a:path w="4538" h="4304" extrusionOk="0">
                            <a:moveTo>
                              <a:pt x="2269" y="0"/>
                            </a:moveTo>
                            <a:cubicBezTo>
                              <a:pt x="1035" y="0"/>
                              <a:pt x="0" y="967"/>
                              <a:pt x="0" y="2168"/>
                            </a:cubicBezTo>
                            <a:cubicBezTo>
                              <a:pt x="0" y="3336"/>
                              <a:pt x="1035" y="4303"/>
                              <a:pt x="2269" y="4303"/>
                            </a:cubicBezTo>
                            <a:cubicBezTo>
                              <a:pt x="3503" y="4303"/>
                              <a:pt x="4537" y="3336"/>
                              <a:pt x="4537" y="2168"/>
                            </a:cubicBezTo>
                            <a:cubicBezTo>
                              <a:pt x="4537" y="967"/>
                              <a:pt x="3503" y="0"/>
                              <a:pt x="2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8"/>
                      <p:cNvSpPr/>
                      <p:nvPr/>
                    </p:nvSpPr>
                    <p:spPr>
                      <a:xfrm>
                        <a:off x="4872433" y="2671627"/>
                        <a:ext cx="60964" cy="101569"/>
                      </a:xfrm>
                      <a:custGeom>
                        <a:avLst/>
                        <a:gdLst/>
                        <a:ahLst/>
                        <a:cxnLst/>
                        <a:rect l="l" t="t" r="r" b="b"/>
                        <a:pathLst>
                          <a:path w="3204" h="5338" extrusionOk="0">
                            <a:moveTo>
                              <a:pt x="1602" y="0"/>
                            </a:moveTo>
                            <a:cubicBezTo>
                              <a:pt x="701" y="0"/>
                              <a:pt x="1" y="701"/>
                              <a:pt x="1" y="1601"/>
                            </a:cubicBezTo>
                            <a:lnTo>
                              <a:pt x="1" y="3769"/>
                            </a:lnTo>
                            <a:cubicBezTo>
                              <a:pt x="1" y="4637"/>
                              <a:pt x="701" y="5337"/>
                              <a:pt x="1602" y="5337"/>
                            </a:cubicBezTo>
                            <a:cubicBezTo>
                              <a:pt x="2469" y="5337"/>
                              <a:pt x="3203" y="4637"/>
                              <a:pt x="3203" y="3769"/>
                            </a:cubicBezTo>
                            <a:lnTo>
                              <a:pt x="3203" y="1601"/>
                            </a:lnTo>
                            <a:cubicBezTo>
                              <a:pt x="3203" y="701"/>
                              <a:pt x="2469" y="0"/>
                              <a:pt x="1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8"/>
                      <p:cNvSpPr/>
                      <p:nvPr/>
                    </p:nvSpPr>
                    <p:spPr>
                      <a:xfrm>
                        <a:off x="4923810" y="2736801"/>
                        <a:ext cx="36247" cy="113823"/>
                      </a:xfrm>
                      <a:custGeom>
                        <a:avLst/>
                        <a:gdLst/>
                        <a:ahLst/>
                        <a:cxnLst/>
                        <a:rect l="l" t="t" r="r" b="b"/>
                        <a:pathLst>
                          <a:path w="1905" h="5982" extrusionOk="0">
                            <a:moveTo>
                              <a:pt x="480" y="0"/>
                            </a:moveTo>
                            <a:cubicBezTo>
                              <a:pt x="115" y="0"/>
                              <a:pt x="1" y="552"/>
                              <a:pt x="403" y="645"/>
                            </a:cubicBezTo>
                            <a:cubicBezTo>
                              <a:pt x="503" y="678"/>
                              <a:pt x="1237" y="911"/>
                              <a:pt x="1204" y="2112"/>
                            </a:cubicBezTo>
                            <a:lnTo>
                              <a:pt x="1204" y="5648"/>
                            </a:lnTo>
                            <a:cubicBezTo>
                              <a:pt x="1204" y="5848"/>
                              <a:pt x="1337" y="5982"/>
                              <a:pt x="1537" y="5982"/>
                            </a:cubicBezTo>
                            <a:cubicBezTo>
                              <a:pt x="1704" y="5982"/>
                              <a:pt x="1871" y="5848"/>
                              <a:pt x="1871" y="5648"/>
                            </a:cubicBezTo>
                            <a:lnTo>
                              <a:pt x="1871" y="2112"/>
                            </a:lnTo>
                            <a:cubicBezTo>
                              <a:pt x="1904" y="678"/>
                              <a:pt x="1037" y="111"/>
                              <a:pt x="570" y="11"/>
                            </a:cubicBezTo>
                            <a:cubicBezTo>
                              <a:pt x="538" y="4"/>
                              <a:pt x="508"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8"/>
                      <p:cNvSpPr/>
                      <p:nvPr/>
                    </p:nvSpPr>
                    <p:spPr>
                      <a:xfrm>
                        <a:off x="4181850" y="2451447"/>
                        <a:ext cx="356709" cy="310548"/>
                      </a:xfrm>
                      <a:custGeom>
                        <a:avLst/>
                        <a:gdLst/>
                        <a:ahLst/>
                        <a:cxnLst/>
                        <a:rect l="l" t="t" r="r" b="b"/>
                        <a:pathLst>
                          <a:path w="18747" h="16321" extrusionOk="0">
                            <a:moveTo>
                              <a:pt x="9173" y="1"/>
                            </a:moveTo>
                            <a:cubicBezTo>
                              <a:pt x="6491" y="1"/>
                              <a:pt x="3875" y="1321"/>
                              <a:pt x="2335" y="3732"/>
                            </a:cubicBezTo>
                            <a:cubicBezTo>
                              <a:pt x="0" y="7301"/>
                              <a:pt x="834" y="12071"/>
                              <a:pt x="4237" y="14640"/>
                            </a:cubicBezTo>
                            <a:cubicBezTo>
                              <a:pt x="5699" y="15770"/>
                              <a:pt x="7439" y="16321"/>
                              <a:pt x="9171" y="16321"/>
                            </a:cubicBezTo>
                            <a:cubicBezTo>
                              <a:pt x="11428" y="16321"/>
                              <a:pt x="13673" y="15384"/>
                              <a:pt x="15278" y="13572"/>
                            </a:cubicBezTo>
                            <a:lnTo>
                              <a:pt x="18747" y="14406"/>
                            </a:lnTo>
                            <a:lnTo>
                              <a:pt x="16579" y="11571"/>
                            </a:lnTo>
                            <a:cubicBezTo>
                              <a:pt x="18347" y="7668"/>
                              <a:pt x="16846" y="3065"/>
                              <a:pt x="13076" y="997"/>
                            </a:cubicBezTo>
                            <a:cubicBezTo>
                              <a:pt x="11840" y="324"/>
                              <a:pt x="10499" y="1"/>
                              <a:pt x="9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8"/>
                      <p:cNvSpPr/>
                      <p:nvPr/>
                    </p:nvSpPr>
                    <p:spPr>
                      <a:xfrm>
                        <a:off x="4261180" y="2539588"/>
                        <a:ext cx="131404" cy="137112"/>
                      </a:xfrm>
                      <a:custGeom>
                        <a:avLst/>
                        <a:gdLst/>
                        <a:ahLst/>
                        <a:cxnLst/>
                        <a:rect l="l" t="t" r="r" b="b"/>
                        <a:pathLst>
                          <a:path w="6906" h="7206" extrusionOk="0">
                            <a:moveTo>
                              <a:pt x="3462" y="0"/>
                            </a:moveTo>
                            <a:cubicBezTo>
                              <a:pt x="3442" y="0"/>
                              <a:pt x="3423" y="0"/>
                              <a:pt x="3403" y="1"/>
                            </a:cubicBezTo>
                            <a:cubicBezTo>
                              <a:pt x="1535" y="1"/>
                              <a:pt x="1" y="1635"/>
                              <a:pt x="34" y="3637"/>
                            </a:cubicBezTo>
                            <a:cubicBezTo>
                              <a:pt x="34" y="5605"/>
                              <a:pt x="1602" y="7206"/>
                              <a:pt x="3503" y="7206"/>
                            </a:cubicBezTo>
                            <a:cubicBezTo>
                              <a:pt x="5371" y="7173"/>
                              <a:pt x="6906" y="5538"/>
                              <a:pt x="6906" y="3570"/>
                            </a:cubicBezTo>
                            <a:cubicBezTo>
                              <a:pt x="6873" y="1589"/>
                              <a:pt x="5337" y="0"/>
                              <a:pt x="3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8"/>
                      <p:cNvSpPr/>
                      <p:nvPr/>
                    </p:nvSpPr>
                    <p:spPr>
                      <a:xfrm>
                        <a:off x="4271969" y="2538960"/>
                        <a:ext cx="183463" cy="91427"/>
                      </a:xfrm>
                      <a:custGeom>
                        <a:avLst/>
                        <a:gdLst/>
                        <a:ahLst/>
                        <a:cxnLst/>
                        <a:rect l="l" t="t" r="r" b="b"/>
                        <a:pathLst>
                          <a:path w="9642" h="4805" extrusionOk="0">
                            <a:moveTo>
                              <a:pt x="8574" y="0"/>
                            </a:moveTo>
                            <a:lnTo>
                              <a:pt x="2369" y="67"/>
                            </a:lnTo>
                            <a:cubicBezTo>
                              <a:pt x="1035" y="67"/>
                              <a:pt x="1" y="1135"/>
                              <a:pt x="1" y="2469"/>
                            </a:cubicBezTo>
                            <a:cubicBezTo>
                              <a:pt x="1" y="3750"/>
                              <a:pt x="1068" y="4805"/>
                              <a:pt x="2343" y="4805"/>
                            </a:cubicBezTo>
                            <a:cubicBezTo>
                              <a:pt x="2363" y="4805"/>
                              <a:pt x="2383" y="4804"/>
                              <a:pt x="2403" y="4804"/>
                            </a:cubicBezTo>
                            <a:lnTo>
                              <a:pt x="7273" y="4770"/>
                            </a:lnTo>
                            <a:cubicBezTo>
                              <a:pt x="8574" y="4737"/>
                              <a:pt x="9641" y="3670"/>
                              <a:pt x="9641" y="2369"/>
                            </a:cubicBezTo>
                            <a:lnTo>
                              <a:pt x="9641" y="1034"/>
                            </a:lnTo>
                            <a:cubicBezTo>
                              <a:pt x="9641" y="434"/>
                              <a:pt x="9141" y="0"/>
                              <a:pt x="8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8"/>
                      <p:cNvSpPr/>
                      <p:nvPr/>
                    </p:nvSpPr>
                    <p:spPr>
                      <a:xfrm>
                        <a:off x="4081551" y="2819994"/>
                        <a:ext cx="328795" cy="281702"/>
                      </a:xfrm>
                      <a:custGeom>
                        <a:avLst/>
                        <a:gdLst/>
                        <a:ahLst/>
                        <a:cxnLst/>
                        <a:rect l="l" t="t" r="r" b="b"/>
                        <a:pathLst>
                          <a:path w="17280" h="14805" extrusionOk="0">
                            <a:moveTo>
                              <a:pt x="8343" y="1"/>
                            </a:moveTo>
                            <a:cubicBezTo>
                              <a:pt x="6896" y="1"/>
                              <a:pt x="5440" y="428"/>
                              <a:pt x="4170" y="1310"/>
                            </a:cubicBezTo>
                            <a:cubicBezTo>
                              <a:pt x="968" y="3511"/>
                              <a:pt x="1" y="7781"/>
                              <a:pt x="1969" y="11117"/>
                            </a:cubicBezTo>
                            <a:cubicBezTo>
                              <a:pt x="3347" y="13476"/>
                              <a:pt x="5806" y="14805"/>
                              <a:pt x="8358" y="14805"/>
                            </a:cubicBezTo>
                            <a:cubicBezTo>
                              <a:pt x="9450" y="14805"/>
                              <a:pt x="10560" y="14562"/>
                              <a:pt x="11609" y="14052"/>
                            </a:cubicBezTo>
                            <a:cubicBezTo>
                              <a:pt x="15078" y="12351"/>
                              <a:pt x="16646" y="8248"/>
                              <a:pt x="15212" y="4645"/>
                            </a:cubicBezTo>
                            <a:lnTo>
                              <a:pt x="17280" y="2177"/>
                            </a:lnTo>
                            <a:lnTo>
                              <a:pt x="14111" y="2777"/>
                            </a:lnTo>
                            <a:cubicBezTo>
                              <a:pt x="12651" y="957"/>
                              <a:pt x="10508" y="1"/>
                              <a:pt x="8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8"/>
                      <p:cNvSpPr/>
                      <p:nvPr/>
                    </p:nvSpPr>
                    <p:spPr>
                      <a:xfrm>
                        <a:off x="4158997" y="2894415"/>
                        <a:ext cx="54609" cy="52706"/>
                      </a:xfrm>
                      <a:custGeom>
                        <a:avLst/>
                        <a:gdLst/>
                        <a:ahLst/>
                        <a:cxnLst/>
                        <a:rect l="l" t="t" r="r" b="b"/>
                        <a:pathLst>
                          <a:path w="2870" h="2770" extrusionOk="0">
                            <a:moveTo>
                              <a:pt x="1435" y="0"/>
                            </a:moveTo>
                            <a:cubicBezTo>
                              <a:pt x="634" y="0"/>
                              <a:pt x="0" y="634"/>
                              <a:pt x="0" y="1401"/>
                            </a:cubicBezTo>
                            <a:cubicBezTo>
                              <a:pt x="0" y="2169"/>
                              <a:pt x="634" y="2769"/>
                              <a:pt x="1435" y="2769"/>
                            </a:cubicBezTo>
                            <a:cubicBezTo>
                              <a:pt x="2202" y="2769"/>
                              <a:pt x="2869" y="2169"/>
                              <a:pt x="2869" y="1401"/>
                            </a:cubicBezTo>
                            <a:cubicBezTo>
                              <a:pt x="2869" y="634"/>
                              <a:pt x="2202" y="0"/>
                              <a:pt x="14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8"/>
                      <p:cNvSpPr/>
                      <p:nvPr/>
                    </p:nvSpPr>
                    <p:spPr>
                      <a:xfrm>
                        <a:off x="4200251" y="2893140"/>
                        <a:ext cx="53962" cy="53334"/>
                      </a:xfrm>
                      <a:custGeom>
                        <a:avLst/>
                        <a:gdLst/>
                        <a:ahLst/>
                        <a:cxnLst/>
                        <a:rect l="l" t="t" r="r" b="b"/>
                        <a:pathLst>
                          <a:path w="2836" h="2803" extrusionOk="0">
                            <a:moveTo>
                              <a:pt x="1402" y="1"/>
                            </a:moveTo>
                            <a:cubicBezTo>
                              <a:pt x="634" y="1"/>
                              <a:pt x="1" y="634"/>
                              <a:pt x="1" y="1402"/>
                            </a:cubicBezTo>
                            <a:cubicBezTo>
                              <a:pt x="1" y="2169"/>
                              <a:pt x="634" y="2803"/>
                              <a:pt x="1402" y="2803"/>
                            </a:cubicBezTo>
                            <a:cubicBezTo>
                              <a:pt x="2202" y="2803"/>
                              <a:pt x="2836" y="2169"/>
                              <a:pt x="2836" y="1402"/>
                            </a:cubicBezTo>
                            <a:cubicBezTo>
                              <a:pt x="2836" y="634"/>
                              <a:pt x="2202" y="1"/>
                              <a:pt x="1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8"/>
                      <p:cNvSpPr/>
                      <p:nvPr/>
                    </p:nvSpPr>
                    <p:spPr>
                      <a:xfrm>
                        <a:off x="4233265" y="2891865"/>
                        <a:ext cx="54590" cy="52706"/>
                      </a:xfrm>
                      <a:custGeom>
                        <a:avLst/>
                        <a:gdLst/>
                        <a:ahLst/>
                        <a:cxnLst/>
                        <a:rect l="l" t="t" r="r" b="b"/>
                        <a:pathLst>
                          <a:path w="2869" h="2770" extrusionOk="0">
                            <a:moveTo>
                              <a:pt x="1435" y="1"/>
                            </a:moveTo>
                            <a:cubicBezTo>
                              <a:pt x="667" y="1"/>
                              <a:pt x="0" y="635"/>
                              <a:pt x="0" y="1402"/>
                            </a:cubicBezTo>
                            <a:cubicBezTo>
                              <a:pt x="0" y="2169"/>
                              <a:pt x="667" y="2770"/>
                              <a:pt x="1435" y="2770"/>
                            </a:cubicBezTo>
                            <a:cubicBezTo>
                              <a:pt x="2235" y="2770"/>
                              <a:pt x="2869" y="2169"/>
                              <a:pt x="2869" y="1402"/>
                            </a:cubicBezTo>
                            <a:cubicBezTo>
                              <a:pt x="2869" y="635"/>
                              <a:pt x="2235" y="1"/>
                              <a:pt x="14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8"/>
                      <p:cNvSpPr/>
                      <p:nvPr/>
                    </p:nvSpPr>
                    <p:spPr>
                      <a:xfrm>
                        <a:off x="4273891" y="2893140"/>
                        <a:ext cx="54590" cy="52706"/>
                      </a:xfrm>
                      <a:custGeom>
                        <a:avLst/>
                        <a:gdLst/>
                        <a:ahLst/>
                        <a:cxnLst/>
                        <a:rect l="l" t="t" r="r" b="b"/>
                        <a:pathLst>
                          <a:path w="2869" h="2770" extrusionOk="0">
                            <a:moveTo>
                              <a:pt x="1434" y="1"/>
                            </a:moveTo>
                            <a:cubicBezTo>
                              <a:pt x="634" y="1"/>
                              <a:pt x="0" y="601"/>
                              <a:pt x="0" y="1368"/>
                            </a:cubicBezTo>
                            <a:cubicBezTo>
                              <a:pt x="0" y="2136"/>
                              <a:pt x="634" y="2769"/>
                              <a:pt x="1434" y="2769"/>
                            </a:cubicBezTo>
                            <a:cubicBezTo>
                              <a:pt x="2202" y="2769"/>
                              <a:pt x="2869" y="2136"/>
                              <a:pt x="2869" y="1368"/>
                            </a:cubicBezTo>
                            <a:cubicBezTo>
                              <a:pt x="2869" y="601"/>
                              <a:pt x="2202" y="1"/>
                              <a:pt x="1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8"/>
                      <p:cNvSpPr/>
                      <p:nvPr/>
                    </p:nvSpPr>
                    <p:spPr>
                      <a:xfrm>
                        <a:off x="4148836" y="2926155"/>
                        <a:ext cx="53981" cy="53334"/>
                      </a:xfrm>
                      <a:custGeom>
                        <a:avLst/>
                        <a:gdLst/>
                        <a:ahLst/>
                        <a:cxnLst/>
                        <a:rect l="l" t="t" r="r" b="b"/>
                        <a:pathLst>
                          <a:path w="2837" h="2803" extrusionOk="0">
                            <a:moveTo>
                              <a:pt x="1402" y="0"/>
                            </a:moveTo>
                            <a:cubicBezTo>
                              <a:pt x="634" y="0"/>
                              <a:pt x="1" y="634"/>
                              <a:pt x="1" y="1401"/>
                            </a:cubicBezTo>
                            <a:cubicBezTo>
                              <a:pt x="1" y="2168"/>
                              <a:pt x="634" y="2802"/>
                              <a:pt x="1402" y="2802"/>
                            </a:cubicBezTo>
                            <a:cubicBezTo>
                              <a:pt x="2202" y="2802"/>
                              <a:pt x="2836" y="2168"/>
                              <a:pt x="2836" y="1401"/>
                            </a:cubicBezTo>
                            <a:cubicBezTo>
                              <a:pt x="2836" y="634"/>
                              <a:pt x="2202" y="0"/>
                              <a:pt x="14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8"/>
                      <p:cNvSpPr/>
                      <p:nvPr/>
                    </p:nvSpPr>
                    <p:spPr>
                      <a:xfrm>
                        <a:off x="4152641" y="2956620"/>
                        <a:ext cx="54609" cy="53334"/>
                      </a:xfrm>
                      <a:custGeom>
                        <a:avLst/>
                        <a:gdLst/>
                        <a:ahLst/>
                        <a:cxnLst/>
                        <a:rect l="l" t="t" r="r" b="b"/>
                        <a:pathLst>
                          <a:path w="2870" h="2803" extrusionOk="0">
                            <a:moveTo>
                              <a:pt x="1435" y="0"/>
                            </a:moveTo>
                            <a:cubicBezTo>
                              <a:pt x="635" y="0"/>
                              <a:pt x="1" y="634"/>
                              <a:pt x="1" y="1401"/>
                            </a:cubicBezTo>
                            <a:cubicBezTo>
                              <a:pt x="1" y="2169"/>
                              <a:pt x="635" y="2802"/>
                              <a:pt x="1435" y="2802"/>
                            </a:cubicBezTo>
                            <a:cubicBezTo>
                              <a:pt x="2236" y="2802"/>
                              <a:pt x="2870" y="2169"/>
                              <a:pt x="2870" y="1401"/>
                            </a:cubicBezTo>
                            <a:cubicBezTo>
                              <a:pt x="2870" y="634"/>
                              <a:pt x="2236" y="0"/>
                              <a:pt x="14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8"/>
                      <p:cNvSpPr/>
                      <p:nvPr/>
                    </p:nvSpPr>
                    <p:spPr>
                      <a:xfrm>
                        <a:off x="4194542" y="2963603"/>
                        <a:ext cx="54609" cy="47626"/>
                      </a:xfrm>
                      <a:custGeom>
                        <a:avLst/>
                        <a:gdLst/>
                        <a:ahLst/>
                        <a:cxnLst/>
                        <a:rect l="l" t="t" r="r" b="b"/>
                        <a:pathLst>
                          <a:path w="2870" h="2503" extrusionOk="0">
                            <a:moveTo>
                              <a:pt x="1435" y="0"/>
                            </a:moveTo>
                            <a:cubicBezTo>
                              <a:pt x="634" y="0"/>
                              <a:pt x="0" y="567"/>
                              <a:pt x="0" y="1268"/>
                            </a:cubicBezTo>
                            <a:cubicBezTo>
                              <a:pt x="0" y="1935"/>
                              <a:pt x="634" y="2502"/>
                              <a:pt x="1435" y="2502"/>
                            </a:cubicBezTo>
                            <a:cubicBezTo>
                              <a:pt x="2202" y="2502"/>
                              <a:pt x="2869" y="1935"/>
                              <a:pt x="2869" y="1268"/>
                            </a:cubicBezTo>
                            <a:cubicBezTo>
                              <a:pt x="2869" y="567"/>
                              <a:pt x="2202" y="0"/>
                              <a:pt x="14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8"/>
                      <p:cNvSpPr/>
                      <p:nvPr/>
                    </p:nvSpPr>
                    <p:spPr>
                      <a:xfrm>
                        <a:off x="4231990" y="2961053"/>
                        <a:ext cx="54609" cy="53334"/>
                      </a:xfrm>
                      <a:custGeom>
                        <a:avLst/>
                        <a:gdLst/>
                        <a:ahLst/>
                        <a:cxnLst/>
                        <a:rect l="l" t="t" r="r" b="b"/>
                        <a:pathLst>
                          <a:path w="2870" h="2803" extrusionOk="0">
                            <a:moveTo>
                              <a:pt x="1435" y="1"/>
                            </a:moveTo>
                            <a:cubicBezTo>
                              <a:pt x="634" y="1"/>
                              <a:pt x="0" y="635"/>
                              <a:pt x="0" y="1402"/>
                            </a:cubicBezTo>
                            <a:cubicBezTo>
                              <a:pt x="0" y="2169"/>
                              <a:pt x="634" y="2803"/>
                              <a:pt x="1435" y="2803"/>
                            </a:cubicBezTo>
                            <a:cubicBezTo>
                              <a:pt x="2235" y="2803"/>
                              <a:pt x="2869" y="2169"/>
                              <a:pt x="2869" y="1402"/>
                            </a:cubicBezTo>
                            <a:cubicBezTo>
                              <a:pt x="2869" y="635"/>
                              <a:pt x="2235" y="1"/>
                              <a:pt x="14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8"/>
                      <p:cNvSpPr/>
                      <p:nvPr/>
                    </p:nvSpPr>
                    <p:spPr>
                      <a:xfrm>
                        <a:off x="4235168" y="2998521"/>
                        <a:ext cx="53962" cy="53315"/>
                      </a:xfrm>
                      <a:custGeom>
                        <a:avLst/>
                        <a:gdLst/>
                        <a:ahLst/>
                        <a:cxnLst/>
                        <a:rect l="l" t="t" r="r" b="b"/>
                        <a:pathLst>
                          <a:path w="2836" h="2802" extrusionOk="0">
                            <a:moveTo>
                              <a:pt x="1401" y="0"/>
                            </a:moveTo>
                            <a:cubicBezTo>
                              <a:pt x="634" y="0"/>
                              <a:pt x="0" y="634"/>
                              <a:pt x="0" y="1401"/>
                            </a:cubicBezTo>
                            <a:cubicBezTo>
                              <a:pt x="0" y="2168"/>
                              <a:pt x="634" y="2802"/>
                              <a:pt x="1401" y="2802"/>
                            </a:cubicBezTo>
                            <a:cubicBezTo>
                              <a:pt x="2202" y="2802"/>
                              <a:pt x="2836" y="2168"/>
                              <a:pt x="2836" y="1401"/>
                            </a:cubicBezTo>
                            <a:cubicBezTo>
                              <a:pt x="2836" y="634"/>
                              <a:pt x="2202"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8"/>
                      <p:cNvSpPr/>
                      <p:nvPr/>
                    </p:nvSpPr>
                    <p:spPr>
                      <a:xfrm>
                        <a:off x="4168511" y="2891865"/>
                        <a:ext cx="155531" cy="34307"/>
                      </a:xfrm>
                      <a:custGeom>
                        <a:avLst/>
                        <a:gdLst/>
                        <a:ahLst/>
                        <a:cxnLst/>
                        <a:rect l="l" t="t" r="r" b="b"/>
                        <a:pathLst>
                          <a:path w="8174" h="1803" extrusionOk="0">
                            <a:moveTo>
                              <a:pt x="868" y="1"/>
                            </a:moveTo>
                            <a:cubicBezTo>
                              <a:pt x="401" y="1"/>
                              <a:pt x="1" y="368"/>
                              <a:pt x="1" y="835"/>
                            </a:cubicBezTo>
                            <a:lnTo>
                              <a:pt x="1" y="968"/>
                            </a:lnTo>
                            <a:cubicBezTo>
                              <a:pt x="1" y="1435"/>
                              <a:pt x="401" y="1802"/>
                              <a:pt x="868" y="1802"/>
                            </a:cubicBezTo>
                            <a:lnTo>
                              <a:pt x="7339" y="1802"/>
                            </a:lnTo>
                            <a:cubicBezTo>
                              <a:pt x="7806" y="1802"/>
                              <a:pt x="8173" y="1435"/>
                              <a:pt x="8173" y="968"/>
                            </a:cubicBezTo>
                            <a:lnTo>
                              <a:pt x="8173" y="835"/>
                            </a:lnTo>
                            <a:cubicBezTo>
                              <a:pt x="8173" y="368"/>
                              <a:pt x="7806" y="1"/>
                              <a:pt x="73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8"/>
                      <p:cNvSpPr/>
                      <p:nvPr/>
                    </p:nvSpPr>
                    <p:spPr>
                      <a:xfrm>
                        <a:off x="4155819" y="2976923"/>
                        <a:ext cx="124421" cy="34307"/>
                      </a:xfrm>
                      <a:custGeom>
                        <a:avLst/>
                        <a:gdLst/>
                        <a:ahLst/>
                        <a:cxnLst/>
                        <a:rect l="l" t="t" r="r" b="b"/>
                        <a:pathLst>
                          <a:path w="6539" h="1803" extrusionOk="0">
                            <a:moveTo>
                              <a:pt x="768" y="1"/>
                            </a:moveTo>
                            <a:cubicBezTo>
                              <a:pt x="334" y="1"/>
                              <a:pt x="1" y="334"/>
                              <a:pt x="1" y="735"/>
                            </a:cubicBezTo>
                            <a:lnTo>
                              <a:pt x="1" y="1068"/>
                            </a:lnTo>
                            <a:cubicBezTo>
                              <a:pt x="1" y="1469"/>
                              <a:pt x="334" y="1802"/>
                              <a:pt x="768" y="1802"/>
                            </a:cubicBezTo>
                            <a:lnTo>
                              <a:pt x="5771" y="1802"/>
                            </a:lnTo>
                            <a:cubicBezTo>
                              <a:pt x="6205" y="1802"/>
                              <a:pt x="6539" y="1469"/>
                              <a:pt x="6539" y="1068"/>
                            </a:cubicBezTo>
                            <a:lnTo>
                              <a:pt x="6539" y="735"/>
                            </a:lnTo>
                            <a:cubicBezTo>
                              <a:pt x="6539" y="334"/>
                              <a:pt x="6205" y="1"/>
                              <a:pt x="5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8"/>
                      <p:cNvSpPr/>
                      <p:nvPr/>
                    </p:nvSpPr>
                    <p:spPr>
                      <a:xfrm>
                        <a:off x="4257374" y="3044208"/>
                        <a:ext cx="7002" cy="18438"/>
                      </a:xfrm>
                      <a:custGeom>
                        <a:avLst/>
                        <a:gdLst/>
                        <a:ahLst/>
                        <a:cxnLst/>
                        <a:rect l="l" t="t" r="r" b="b"/>
                        <a:pathLst>
                          <a:path w="368" h="969" extrusionOk="0">
                            <a:moveTo>
                              <a:pt x="168" y="1"/>
                            </a:moveTo>
                            <a:cubicBezTo>
                              <a:pt x="67" y="1"/>
                              <a:pt x="1" y="101"/>
                              <a:pt x="1" y="201"/>
                            </a:cubicBezTo>
                            <a:lnTo>
                              <a:pt x="1" y="801"/>
                            </a:lnTo>
                            <a:cubicBezTo>
                              <a:pt x="1" y="901"/>
                              <a:pt x="67" y="968"/>
                              <a:pt x="168" y="968"/>
                            </a:cubicBezTo>
                            <a:cubicBezTo>
                              <a:pt x="268" y="968"/>
                              <a:pt x="368" y="901"/>
                              <a:pt x="368" y="801"/>
                            </a:cubicBezTo>
                            <a:lnTo>
                              <a:pt x="368" y="201"/>
                            </a:lnTo>
                            <a:cubicBezTo>
                              <a:pt x="368" y="101"/>
                              <a:pt x="268" y="1"/>
                              <a:pt x="1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8"/>
                      <p:cNvSpPr/>
                      <p:nvPr/>
                    </p:nvSpPr>
                    <p:spPr>
                      <a:xfrm>
                        <a:off x="4177397" y="2910913"/>
                        <a:ext cx="151078" cy="128226"/>
                      </a:xfrm>
                      <a:custGeom>
                        <a:avLst/>
                        <a:gdLst/>
                        <a:ahLst/>
                        <a:cxnLst/>
                        <a:rect l="l" t="t" r="r" b="b"/>
                        <a:pathLst>
                          <a:path w="7940" h="6739" fill="none" extrusionOk="0">
                            <a:moveTo>
                              <a:pt x="7940" y="167"/>
                            </a:moveTo>
                            <a:lnTo>
                              <a:pt x="1302" y="167"/>
                            </a:lnTo>
                            <a:cubicBezTo>
                              <a:pt x="1302" y="167"/>
                              <a:pt x="67" y="1"/>
                              <a:pt x="34" y="1635"/>
                            </a:cubicBezTo>
                            <a:cubicBezTo>
                              <a:pt x="1" y="2169"/>
                              <a:pt x="1" y="2669"/>
                              <a:pt x="67" y="3203"/>
                            </a:cubicBezTo>
                            <a:cubicBezTo>
                              <a:pt x="301" y="4370"/>
                              <a:pt x="1869" y="4204"/>
                              <a:pt x="2736" y="4137"/>
                            </a:cubicBezTo>
                            <a:cubicBezTo>
                              <a:pt x="3737" y="4004"/>
                              <a:pt x="4571" y="4804"/>
                              <a:pt x="4537" y="5772"/>
                            </a:cubicBezTo>
                            <a:lnTo>
                              <a:pt x="4537" y="6739"/>
                            </a:lnTo>
                          </a:path>
                        </a:pathLst>
                      </a:custGeom>
                      <a:solidFill>
                        <a:schemeClr val="dk1"/>
                      </a:solidFill>
                      <a:ln w="7500" cap="rnd" cmpd="sng">
                        <a:solidFill>
                          <a:srgbClr val="F25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8"/>
                      <p:cNvSpPr/>
                      <p:nvPr/>
                    </p:nvSpPr>
                    <p:spPr>
                      <a:xfrm>
                        <a:off x="4171689" y="1683964"/>
                        <a:ext cx="943193" cy="353550"/>
                      </a:xfrm>
                      <a:custGeom>
                        <a:avLst/>
                        <a:gdLst/>
                        <a:ahLst/>
                        <a:cxnLst/>
                        <a:rect l="l" t="t" r="r" b="b"/>
                        <a:pathLst>
                          <a:path w="49570" h="18581" extrusionOk="0">
                            <a:moveTo>
                              <a:pt x="49569" y="18580"/>
                            </a:moveTo>
                            <a:cubicBezTo>
                              <a:pt x="47301" y="18147"/>
                              <a:pt x="45033" y="17846"/>
                              <a:pt x="42831" y="17279"/>
                            </a:cubicBezTo>
                            <a:cubicBezTo>
                              <a:pt x="42364" y="17179"/>
                              <a:pt x="41930" y="17046"/>
                              <a:pt x="41497" y="16912"/>
                            </a:cubicBezTo>
                            <a:cubicBezTo>
                              <a:pt x="40896" y="16746"/>
                              <a:pt x="40296" y="16545"/>
                              <a:pt x="39729" y="16312"/>
                            </a:cubicBezTo>
                            <a:cubicBezTo>
                              <a:pt x="36393" y="14944"/>
                              <a:pt x="33491" y="12643"/>
                              <a:pt x="31390" y="9741"/>
                            </a:cubicBezTo>
                            <a:lnTo>
                              <a:pt x="31323" y="9674"/>
                            </a:lnTo>
                            <a:lnTo>
                              <a:pt x="31256" y="9674"/>
                            </a:lnTo>
                            <a:cubicBezTo>
                              <a:pt x="29722" y="7305"/>
                              <a:pt x="29088" y="5071"/>
                              <a:pt x="29088" y="3903"/>
                            </a:cubicBezTo>
                            <a:cubicBezTo>
                              <a:pt x="29055" y="2569"/>
                              <a:pt x="28955" y="1268"/>
                              <a:pt x="28754" y="0"/>
                            </a:cubicBezTo>
                            <a:lnTo>
                              <a:pt x="19448" y="0"/>
                            </a:lnTo>
                            <a:lnTo>
                              <a:pt x="19448" y="2369"/>
                            </a:lnTo>
                            <a:cubicBezTo>
                              <a:pt x="19381" y="6071"/>
                              <a:pt x="17313" y="9307"/>
                              <a:pt x="14644" y="11875"/>
                            </a:cubicBezTo>
                            <a:cubicBezTo>
                              <a:pt x="11742" y="14611"/>
                              <a:pt x="8340" y="16712"/>
                              <a:pt x="4637" y="18147"/>
                            </a:cubicBezTo>
                            <a:cubicBezTo>
                              <a:pt x="3903" y="18180"/>
                              <a:pt x="2969" y="18247"/>
                              <a:pt x="1935" y="18347"/>
                            </a:cubicBezTo>
                            <a:cubicBezTo>
                              <a:pt x="1301" y="18413"/>
                              <a:pt x="668" y="18480"/>
                              <a:pt x="1" y="18547"/>
                            </a:cubicBezTo>
                            <a:close/>
                          </a:path>
                        </a:pathLst>
                      </a:custGeom>
                      <a:solidFill>
                        <a:schemeClr val="accent1">
                          <a:alpha val="167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8"/>
                      <p:cNvSpPr/>
                      <p:nvPr/>
                    </p:nvSpPr>
                    <p:spPr>
                      <a:xfrm>
                        <a:off x="4515801" y="1379924"/>
                        <a:ext cx="221537" cy="437347"/>
                      </a:xfrm>
                      <a:custGeom>
                        <a:avLst/>
                        <a:gdLst/>
                        <a:ahLst/>
                        <a:cxnLst/>
                        <a:rect l="l" t="t" r="r" b="b"/>
                        <a:pathLst>
                          <a:path w="11643" h="22985" extrusionOk="0">
                            <a:moveTo>
                              <a:pt x="5571" y="0"/>
                            </a:moveTo>
                            <a:cubicBezTo>
                              <a:pt x="2836" y="67"/>
                              <a:pt x="534" y="2068"/>
                              <a:pt x="101" y="4770"/>
                            </a:cubicBezTo>
                            <a:cubicBezTo>
                              <a:pt x="34" y="5104"/>
                              <a:pt x="0" y="5437"/>
                              <a:pt x="34" y="5804"/>
                            </a:cubicBezTo>
                            <a:lnTo>
                              <a:pt x="134" y="10941"/>
                            </a:lnTo>
                            <a:lnTo>
                              <a:pt x="267" y="17446"/>
                            </a:lnTo>
                            <a:cubicBezTo>
                              <a:pt x="333" y="20508"/>
                              <a:pt x="2836" y="22985"/>
                              <a:pt x="5916" y="22985"/>
                            </a:cubicBezTo>
                            <a:cubicBezTo>
                              <a:pt x="5956" y="22985"/>
                              <a:pt x="5997" y="22984"/>
                              <a:pt x="6038" y="22983"/>
                            </a:cubicBezTo>
                            <a:cubicBezTo>
                              <a:pt x="9140" y="22917"/>
                              <a:pt x="11642" y="20315"/>
                              <a:pt x="11575" y="17212"/>
                            </a:cubicBezTo>
                            <a:lnTo>
                              <a:pt x="11342" y="5537"/>
                            </a:lnTo>
                            <a:cubicBezTo>
                              <a:pt x="11275" y="2469"/>
                              <a:pt x="8740" y="0"/>
                              <a:pt x="5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8"/>
                      <p:cNvSpPr/>
                      <p:nvPr/>
                    </p:nvSpPr>
                    <p:spPr>
                      <a:xfrm>
                        <a:off x="4466288" y="1588725"/>
                        <a:ext cx="63495" cy="107962"/>
                      </a:xfrm>
                      <a:custGeom>
                        <a:avLst/>
                        <a:gdLst/>
                        <a:ahLst/>
                        <a:cxnLst/>
                        <a:rect l="l" t="t" r="r" b="b"/>
                        <a:pathLst>
                          <a:path w="3337" h="5674" extrusionOk="0">
                            <a:moveTo>
                              <a:pt x="1862" y="0"/>
                            </a:moveTo>
                            <a:cubicBezTo>
                              <a:pt x="1842" y="0"/>
                              <a:pt x="1822" y="1"/>
                              <a:pt x="1802" y="2"/>
                            </a:cubicBezTo>
                            <a:lnTo>
                              <a:pt x="1435" y="2"/>
                            </a:lnTo>
                            <a:cubicBezTo>
                              <a:pt x="634" y="2"/>
                              <a:pt x="1" y="669"/>
                              <a:pt x="34" y="1469"/>
                            </a:cubicBezTo>
                            <a:lnTo>
                              <a:pt x="67" y="4271"/>
                            </a:lnTo>
                            <a:cubicBezTo>
                              <a:pt x="100" y="5052"/>
                              <a:pt x="735" y="5674"/>
                              <a:pt x="1508" y="5674"/>
                            </a:cubicBezTo>
                            <a:cubicBezTo>
                              <a:pt x="1528" y="5674"/>
                              <a:pt x="1548" y="5673"/>
                              <a:pt x="1568" y="5672"/>
                            </a:cubicBezTo>
                            <a:lnTo>
                              <a:pt x="1902" y="5672"/>
                            </a:lnTo>
                            <a:cubicBezTo>
                              <a:pt x="2736" y="5639"/>
                              <a:pt x="3336" y="5005"/>
                              <a:pt x="3336" y="4205"/>
                            </a:cubicBezTo>
                            <a:lnTo>
                              <a:pt x="3270" y="1403"/>
                            </a:lnTo>
                            <a:cubicBezTo>
                              <a:pt x="3270" y="622"/>
                              <a:pt x="2636" y="0"/>
                              <a:pt x="1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8"/>
                      <p:cNvSpPr/>
                      <p:nvPr/>
                    </p:nvSpPr>
                    <p:spPr>
                      <a:xfrm>
                        <a:off x="4722089" y="1580486"/>
                        <a:ext cx="64123" cy="107943"/>
                      </a:xfrm>
                      <a:custGeom>
                        <a:avLst/>
                        <a:gdLst/>
                        <a:ahLst/>
                        <a:cxnLst/>
                        <a:rect l="l" t="t" r="r" b="b"/>
                        <a:pathLst>
                          <a:path w="3370" h="5673" extrusionOk="0">
                            <a:moveTo>
                              <a:pt x="1435" y="1"/>
                            </a:moveTo>
                            <a:cubicBezTo>
                              <a:pt x="634" y="34"/>
                              <a:pt x="1" y="668"/>
                              <a:pt x="34" y="1469"/>
                            </a:cubicBezTo>
                            <a:lnTo>
                              <a:pt x="101" y="4271"/>
                            </a:lnTo>
                            <a:cubicBezTo>
                              <a:pt x="101" y="5051"/>
                              <a:pt x="735" y="5673"/>
                              <a:pt x="1508" y="5673"/>
                            </a:cubicBezTo>
                            <a:cubicBezTo>
                              <a:pt x="1528" y="5673"/>
                              <a:pt x="1548" y="5673"/>
                              <a:pt x="1568" y="5672"/>
                            </a:cubicBezTo>
                            <a:lnTo>
                              <a:pt x="1935" y="5672"/>
                            </a:lnTo>
                            <a:cubicBezTo>
                              <a:pt x="2736" y="5672"/>
                              <a:pt x="3370" y="5005"/>
                              <a:pt x="3336" y="4204"/>
                            </a:cubicBezTo>
                            <a:lnTo>
                              <a:pt x="3270" y="1402"/>
                            </a:lnTo>
                            <a:cubicBezTo>
                              <a:pt x="3270" y="601"/>
                              <a:pt x="2602" y="1"/>
                              <a:pt x="18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8"/>
                      <p:cNvSpPr/>
                      <p:nvPr/>
                    </p:nvSpPr>
                    <p:spPr>
                      <a:xfrm>
                        <a:off x="4518331" y="1379924"/>
                        <a:ext cx="210749" cy="87603"/>
                      </a:xfrm>
                      <a:custGeom>
                        <a:avLst/>
                        <a:gdLst/>
                        <a:ahLst/>
                        <a:cxnLst/>
                        <a:rect l="l" t="t" r="r" b="b"/>
                        <a:pathLst>
                          <a:path w="11076" h="4604" extrusionOk="0">
                            <a:moveTo>
                              <a:pt x="5405" y="0"/>
                            </a:moveTo>
                            <a:cubicBezTo>
                              <a:pt x="2770" y="67"/>
                              <a:pt x="501" y="1968"/>
                              <a:pt x="1" y="4603"/>
                            </a:cubicBezTo>
                            <a:lnTo>
                              <a:pt x="11075" y="4603"/>
                            </a:lnTo>
                            <a:cubicBezTo>
                              <a:pt x="10542" y="1935"/>
                              <a:pt x="8240" y="33"/>
                              <a:pt x="5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8"/>
                      <p:cNvSpPr/>
                      <p:nvPr/>
                    </p:nvSpPr>
                    <p:spPr>
                      <a:xfrm>
                        <a:off x="4515801" y="1470691"/>
                        <a:ext cx="27951" cy="117438"/>
                      </a:xfrm>
                      <a:custGeom>
                        <a:avLst/>
                        <a:gdLst/>
                        <a:ahLst/>
                        <a:cxnLst/>
                        <a:rect l="l" t="t" r="r" b="b"/>
                        <a:pathLst>
                          <a:path w="1469" h="6172" extrusionOk="0">
                            <a:moveTo>
                              <a:pt x="67" y="0"/>
                            </a:moveTo>
                            <a:cubicBezTo>
                              <a:pt x="34" y="334"/>
                              <a:pt x="0" y="667"/>
                              <a:pt x="0" y="1034"/>
                            </a:cubicBezTo>
                            <a:lnTo>
                              <a:pt x="67" y="6171"/>
                            </a:lnTo>
                            <a:cubicBezTo>
                              <a:pt x="868" y="5838"/>
                              <a:pt x="1468" y="4570"/>
                              <a:pt x="1468" y="3102"/>
                            </a:cubicBezTo>
                            <a:cubicBezTo>
                              <a:pt x="1468" y="1601"/>
                              <a:pt x="868" y="334"/>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8"/>
                      <p:cNvSpPr/>
                      <p:nvPr/>
                    </p:nvSpPr>
                    <p:spPr>
                      <a:xfrm>
                        <a:off x="4708122" y="1468788"/>
                        <a:ext cx="24774" cy="118066"/>
                      </a:xfrm>
                      <a:custGeom>
                        <a:avLst/>
                        <a:gdLst/>
                        <a:ahLst/>
                        <a:cxnLst/>
                        <a:rect l="l" t="t" r="r" b="b"/>
                        <a:pathLst>
                          <a:path w="1302" h="6205" extrusionOk="0">
                            <a:moveTo>
                              <a:pt x="1268" y="0"/>
                            </a:moveTo>
                            <a:cubicBezTo>
                              <a:pt x="534" y="334"/>
                              <a:pt x="1" y="1601"/>
                              <a:pt x="1" y="3102"/>
                            </a:cubicBezTo>
                            <a:cubicBezTo>
                              <a:pt x="1" y="4603"/>
                              <a:pt x="534" y="5871"/>
                              <a:pt x="1235" y="6205"/>
                            </a:cubicBezTo>
                            <a:lnTo>
                              <a:pt x="1302" y="1068"/>
                            </a:lnTo>
                            <a:cubicBezTo>
                              <a:pt x="1302" y="701"/>
                              <a:pt x="1302" y="367"/>
                              <a:pt x="1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8"/>
                      <p:cNvSpPr/>
                      <p:nvPr/>
                    </p:nvSpPr>
                    <p:spPr>
                      <a:xfrm>
                        <a:off x="4171137" y="1495561"/>
                        <a:ext cx="352922" cy="290645"/>
                      </a:xfrm>
                      <a:custGeom>
                        <a:avLst/>
                        <a:gdLst/>
                        <a:ahLst/>
                        <a:cxnLst/>
                        <a:rect l="l" t="t" r="r" b="b"/>
                        <a:pathLst>
                          <a:path w="18548" h="15275" extrusionOk="0">
                            <a:moveTo>
                              <a:pt x="7829" y="1"/>
                            </a:moveTo>
                            <a:cubicBezTo>
                              <a:pt x="7513" y="1"/>
                              <a:pt x="7193" y="20"/>
                              <a:pt x="6872" y="61"/>
                            </a:cubicBezTo>
                            <a:cubicBezTo>
                              <a:pt x="2903" y="561"/>
                              <a:pt x="1" y="4030"/>
                              <a:pt x="201" y="8033"/>
                            </a:cubicBezTo>
                            <a:cubicBezTo>
                              <a:pt x="401" y="12036"/>
                              <a:pt x="3636" y="15172"/>
                              <a:pt x="7639" y="15272"/>
                            </a:cubicBezTo>
                            <a:cubicBezTo>
                              <a:pt x="7704" y="15273"/>
                              <a:pt x="7769" y="15274"/>
                              <a:pt x="7834" y="15274"/>
                            </a:cubicBezTo>
                            <a:cubicBezTo>
                              <a:pt x="11752" y="15274"/>
                              <a:pt x="15051" y="12305"/>
                              <a:pt x="15445" y="8367"/>
                            </a:cubicBezTo>
                            <a:lnTo>
                              <a:pt x="18547" y="7133"/>
                            </a:lnTo>
                            <a:lnTo>
                              <a:pt x="15311" y="6132"/>
                            </a:lnTo>
                            <a:cubicBezTo>
                              <a:pt x="14606" y="2545"/>
                              <a:pt x="11422" y="1"/>
                              <a:pt x="7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8"/>
                      <p:cNvSpPr/>
                      <p:nvPr/>
                    </p:nvSpPr>
                    <p:spPr>
                      <a:xfrm>
                        <a:off x="4239050" y="1603986"/>
                        <a:ext cx="154884" cy="87603"/>
                      </a:xfrm>
                      <a:custGeom>
                        <a:avLst/>
                        <a:gdLst/>
                        <a:ahLst/>
                        <a:cxnLst/>
                        <a:rect l="l" t="t" r="r" b="b"/>
                        <a:pathLst>
                          <a:path w="8140" h="4604" extrusionOk="0">
                            <a:moveTo>
                              <a:pt x="4070" y="0"/>
                            </a:moveTo>
                            <a:cubicBezTo>
                              <a:pt x="1835" y="0"/>
                              <a:pt x="1" y="1034"/>
                              <a:pt x="1" y="2302"/>
                            </a:cubicBezTo>
                            <a:cubicBezTo>
                              <a:pt x="1" y="3569"/>
                              <a:pt x="1835" y="4604"/>
                              <a:pt x="4070" y="4604"/>
                            </a:cubicBezTo>
                            <a:cubicBezTo>
                              <a:pt x="6305" y="4604"/>
                              <a:pt x="8140" y="3569"/>
                              <a:pt x="8140" y="2302"/>
                            </a:cubicBezTo>
                            <a:cubicBezTo>
                              <a:pt x="8140" y="1034"/>
                              <a:pt x="6305" y="0"/>
                              <a:pt x="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8"/>
                      <p:cNvSpPr/>
                      <p:nvPr/>
                    </p:nvSpPr>
                    <p:spPr>
                      <a:xfrm>
                        <a:off x="4290465" y="1621759"/>
                        <a:ext cx="52059" cy="52059"/>
                      </a:xfrm>
                      <a:custGeom>
                        <a:avLst/>
                        <a:gdLst/>
                        <a:ahLst/>
                        <a:cxnLst/>
                        <a:rect l="l" t="t" r="r" b="b"/>
                        <a:pathLst>
                          <a:path w="2736" h="2736" extrusionOk="0">
                            <a:moveTo>
                              <a:pt x="1368" y="0"/>
                            </a:moveTo>
                            <a:cubicBezTo>
                              <a:pt x="634" y="0"/>
                              <a:pt x="1" y="634"/>
                              <a:pt x="1" y="1368"/>
                            </a:cubicBezTo>
                            <a:cubicBezTo>
                              <a:pt x="1" y="2102"/>
                              <a:pt x="634" y="2735"/>
                              <a:pt x="1368" y="2735"/>
                            </a:cubicBezTo>
                            <a:cubicBezTo>
                              <a:pt x="2136" y="2735"/>
                              <a:pt x="2736" y="2102"/>
                              <a:pt x="2736" y="1368"/>
                            </a:cubicBezTo>
                            <a:cubicBezTo>
                              <a:pt x="2736" y="634"/>
                              <a:pt x="2136" y="0"/>
                              <a:pt x="1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1" name="Google Shape;1351;p68"/>
                    <p:cNvSpPr/>
                    <p:nvPr/>
                  </p:nvSpPr>
                  <p:spPr>
                    <a:xfrm>
                      <a:off x="4083850" y="2053825"/>
                      <a:ext cx="102400" cy="253600"/>
                    </a:xfrm>
                    <a:custGeom>
                      <a:avLst/>
                      <a:gdLst/>
                      <a:ahLst/>
                      <a:cxnLst/>
                      <a:rect l="l" t="t" r="r" b="b"/>
                      <a:pathLst>
                        <a:path w="4096" h="10144" extrusionOk="0">
                          <a:moveTo>
                            <a:pt x="0" y="0"/>
                          </a:moveTo>
                          <a:cubicBezTo>
                            <a:pt x="429" y="468"/>
                            <a:pt x="1921" y="1770"/>
                            <a:pt x="2572" y="2810"/>
                          </a:cubicBezTo>
                          <a:cubicBezTo>
                            <a:pt x="3223" y="3850"/>
                            <a:pt x="3651" y="5017"/>
                            <a:pt x="3905" y="6239"/>
                          </a:cubicBezTo>
                          <a:cubicBezTo>
                            <a:pt x="4159" y="7461"/>
                            <a:pt x="4064" y="9493"/>
                            <a:pt x="4096" y="10144"/>
                          </a:cubicBezTo>
                        </a:path>
                      </a:pathLst>
                    </a:custGeom>
                    <a:noFill/>
                    <a:ln w="19050" cap="flat" cmpd="sng">
                      <a:solidFill>
                        <a:schemeClr val="accent1"/>
                      </a:solidFill>
                      <a:prstDash val="solid"/>
                      <a:round/>
                      <a:headEnd type="none" w="med" len="med"/>
                      <a:tailEnd type="none" w="med" len="med"/>
                    </a:ln>
                  </p:spPr>
                  <p:txBody>
                    <a:bodyPr/>
                    <a:lstStyle/>
                    <a:p>
                      <a:endParaRPr lang="ar-EG"/>
                    </a:p>
                  </p:txBody>
                </p:sp>
                <p:sp>
                  <p:nvSpPr>
                    <p:cNvPr id="1352" name="Google Shape;1352;p68"/>
                    <p:cNvSpPr/>
                    <p:nvPr/>
                  </p:nvSpPr>
                  <p:spPr>
                    <a:xfrm>
                      <a:off x="4072833" y="3269301"/>
                      <a:ext cx="188400" cy="339950"/>
                    </a:xfrm>
                    <a:custGeom>
                      <a:avLst/>
                      <a:gdLst/>
                      <a:ahLst/>
                      <a:cxnLst/>
                      <a:rect l="l" t="t" r="r" b="b"/>
                      <a:pathLst>
                        <a:path w="7536" h="13598" extrusionOk="0">
                          <a:moveTo>
                            <a:pt x="3251" y="578"/>
                          </a:moveTo>
                          <a:cubicBezTo>
                            <a:pt x="3680" y="927"/>
                            <a:pt x="4433" y="1602"/>
                            <a:pt x="4965" y="2102"/>
                          </a:cubicBezTo>
                          <a:cubicBezTo>
                            <a:pt x="5497" y="2602"/>
                            <a:pt x="6125" y="3134"/>
                            <a:pt x="6442" y="3578"/>
                          </a:cubicBezTo>
                          <a:cubicBezTo>
                            <a:pt x="6760" y="4023"/>
                            <a:pt x="6719" y="4110"/>
                            <a:pt x="6870" y="4769"/>
                          </a:cubicBezTo>
                          <a:cubicBezTo>
                            <a:pt x="7021" y="5428"/>
                            <a:pt x="7243" y="6809"/>
                            <a:pt x="7346" y="7531"/>
                          </a:cubicBezTo>
                          <a:cubicBezTo>
                            <a:pt x="7449" y="8253"/>
                            <a:pt x="7584" y="8794"/>
                            <a:pt x="7489" y="9103"/>
                          </a:cubicBezTo>
                          <a:cubicBezTo>
                            <a:pt x="7394" y="9413"/>
                            <a:pt x="6958" y="9444"/>
                            <a:pt x="6775" y="9388"/>
                          </a:cubicBezTo>
                          <a:cubicBezTo>
                            <a:pt x="6593" y="9332"/>
                            <a:pt x="6577" y="9364"/>
                            <a:pt x="6394" y="8769"/>
                          </a:cubicBezTo>
                          <a:cubicBezTo>
                            <a:pt x="6212" y="8174"/>
                            <a:pt x="5918" y="6516"/>
                            <a:pt x="5680" y="5817"/>
                          </a:cubicBezTo>
                          <a:cubicBezTo>
                            <a:pt x="5442" y="5119"/>
                            <a:pt x="5203" y="4919"/>
                            <a:pt x="4965" y="4578"/>
                          </a:cubicBezTo>
                          <a:cubicBezTo>
                            <a:pt x="4727" y="4237"/>
                            <a:pt x="4370" y="3555"/>
                            <a:pt x="4251" y="3769"/>
                          </a:cubicBezTo>
                          <a:cubicBezTo>
                            <a:pt x="4132" y="3983"/>
                            <a:pt x="4227" y="5174"/>
                            <a:pt x="4251" y="5864"/>
                          </a:cubicBezTo>
                          <a:cubicBezTo>
                            <a:pt x="4275" y="6555"/>
                            <a:pt x="4172" y="7071"/>
                            <a:pt x="4394" y="7912"/>
                          </a:cubicBezTo>
                          <a:cubicBezTo>
                            <a:pt x="4616" y="8753"/>
                            <a:pt x="5259" y="10063"/>
                            <a:pt x="5584" y="10912"/>
                          </a:cubicBezTo>
                          <a:cubicBezTo>
                            <a:pt x="5909" y="11761"/>
                            <a:pt x="6465" y="12564"/>
                            <a:pt x="6346" y="13008"/>
                          </a:cubicBezTo>
                          <a:cubicBezTo>
                            <a:pt x="6227" y="13453"/>
                            <a:pt x="5299" y="13651"/>
                            <a:pt x="4870" y="13579"/>
                          </a:cubicBezTo>
                          <a:cubicBezTo>
                            <a:pt x="4442" y="13508"/>
                            <a:pt x="4410" y="13333"/>
                            <a:pt x="3775" y="12579"/>
                          </a:cubicBezTo>
                          <a:cubicBezTo>
                            <a:pt x="3140" y="11825"/>
                            <a:pt x="1655" y="10508"/>
                            <a:pt x="1060" y="9055"/>
                          </a:cubicBezTo>
                          <a:cubicBezTo>
                            <a:pt x="465" y="7603"/>
                            <a:pt x="362" y="5071"/>
                            <a:pt x="203" y="3864"/>
                          </a:cubicBezTo>
                          <a:cubicBezTo>
                            <a:pt x="44" y="2658"/>
                            <a:pt x="107" y="2340"/>
                            <a:pt x="107" y="1816"/>
                          </a:cubicBezTo>
                          <a:cubicBezTo>
                            <a:pt x="107" y="1292"/>
                            <a:pt x="-178" y="1023"/>
                            <a:pt x="203" y="721"/>
                          </a:cubicBezTo>
                          <a:cubicBezTo>
                            <a:pt x="584" y="419"/>
                            <a:pt x="1885" y="30"/>
                            <a:pt x="2393" y="6"/>
                          </a:cubicBezTo>
                          <a:cubicBezTo>
                            <a:pt x="2901" y="-18"/>
                            <a:pt x="2822" y="229"/>
                            <a:pt x="3251" y="578"/>
                          </a:cubicBezTo>
                          <a:close/>
                        </a:path>
                      </a:pathLst>
                    </a:custGeom>
                    <a:solidFill>
                      <a:schemeClr val="accent3"/>
                    </a:solidFill>
                    <a:ln>
                      <a:noFill/>
                    </a:ln>
                  </p:spPr>
                  <p:txBody>
                    <a:bodyPr/>
                    <a:lstStyle/>
                    <a:p>
                      <a:endParaRPr lang="ar-EG"/>
                    </a:p>
                  </p:txBody>
                </p:sp>
                <p:sp>
                  <p:nvSpPr>
                    <p:cNvPr id="1353" name="Google Shape;1353;p68"/>
                    <p:cNvSpPr/>
                    <p:nvPr/>
                  </p:nvSpPr>
                  <p:spPr>
                    <a:xfrm>
                      <a:off x="4157533" y="3392100"/>
                      <a:ext cx="69200" cy="210725"/>
                    </a:xfrm>
                    <a:custGeom>
                      <a:avLst/>
                      <a:gdLst/>
                      <a:ahLst/>
                      <a:cxnLst/>
                      <a:rect l="l" t="t" r="r" b="b"/>
                      <a:pathLst>
                        <a:path w="2768" h="8429" extrusionOk="0">
                          <a:moveTo>
                            <a:pt x="2768" y="8429"/>
                          </a:moveTo>
                          <a:cubicBezTo>
                            <a:pt x="2617" y="8175"/>
                            <a:pt x="2300" y="7699"/>
                            <a:pt x="1863" y="6905"/>
                          </a:cubicBezTo>
                          <a:cubicBezTo>
                            <a:pt x="1426" y="6111"/>
                            <a:pt x="442" y="4715"/>
                            <a:pt x="148" y="3667"/>
                          </a:cubicBezTo>
                          <a:cubicBezTo>
                            <a:pt x="-146" y="2619"/>
                            <a:pt x="109" y="1230"/>
                            <a:pt x="101" y="619"/>
                          </a:cubicBezTo>
                          <a:cubicBezTo>
                            <a:pt x="93" y="8"/>
                            <a:pt x="101" y="103"/>
                            <a:pt x="101" y="0"/>
                          </a:cubicBezTo>
                        </a:path>
                      </a:pathLst>
                    </a:custGeom>
                    <a:noFill/>
                    <a:ln w="9525" cap="flat" cmpd="sng">
                      <a:solidFill>
                        <a:schemeClr val="accent1"/>
                      </a:solidFill>
                      <a:prstDash val="solid"/>
                      <a:round/>
                      <a:headEnd type="none" w="med" len="med"/>
                      <a:tailEnd type="none" w="med" len="med"/>
                    </a:ln>
                  </p:spPr>
                  <p:txBody>
                    <a:bodyPr/>
                    <a:lstStyle/>
                    <a:p>
                      <a:endParaRPr lang="ar-EG"/>
                    </a:p>
                  </p:txBody>
                </p:sp>
                <p:sp>
                  <p:nvSpPr>
                    <p:cNvPr id="1354" name="Google Shape;1354;p68"/>
                    <p:cNvSpPr/>
                    <p:nvPr/>
                  </p:nvSpPr>
                  <p:spPr>
                    <a:xfrm>
                      <a:off x="4120750" y="3383750"/>
                      <a:ext cx="82150" cy="226225"/>
                    </a:xfrm>
                    <a:custGeom>
                      <a:avLst/>
                      <a:gdLst/>
                      <a:ahLst/>
                      <a:cxnLst/>
                      <a:rect l="l" t="t" r="r" b="b"/>
                      <a:pathLst>
                        <a:path w="3286" h="9049" extrusionOk="0">
                          <a:moveTo>
                            <a:pt x="3286" y="9049"/>
                          </a:moveTo>
                          <a:cubicBezTo>
                            <a:pt x="3032" y="8628"/>
                            <a:pt x="2246" y="7351"/>
                            <a:pt x="1762" y="6525"/>
                          </a:cubicBezTo>
                          <a:cubicBezTo>
                            <a:pt x="1278" y="5700"/>
                            <a:pt x="675" y="5184"/>
                            <a:pt x="381" y="4096"/>
                          </a:cubicBezTo>
                          <a:cubicBezTo>
                            <a:pt x="87" y="3009"/>
                            <a:pt x="64" y="683"/>
                            <a:pt x="0" y="0"/>
                          </a:cubicBezTo>
                        </a:path>
                      </a:pathLst>
                    </a:custGeom>
                    <a:noFill/>
                    <a:ln w="9525" cap="flat" cmpd="sng">
                      <a:solidFill>
                        <a:schemeClr val="accent1"/>
                      </a:solidFill>
                      <a:prstDash val="solid"/>
                      <a:round/>
                      <a:headEnd type="none" w="med" len="med"/>
                      <a:tailEnd type="none" w="med" len="med"/>
                    </a:ln>
                  </p:spPr>
                  <p:txBody>
                    <a:bodyPr/>
                    <a:lstStyle/>
                    <a:p>
                      <a:endParaRPr lang="ar-EG"/>
                    </a:p>
                  </p:txBody>
                </p:sp>
                <p:sp>
                  <p:nvSpPr>
                    <p:cNvPr id="1355" name="Google Shape;1355;p68"/>
                    <p:cNvSpPr/>
                    <p:nvPr/>
                  </p:nvSpPr>
                  <p:spPr>
                    <a:xfrm rot="-964515" flipH="1">
                      <a:off x="4994278" y="3278841"/>
                      <a:ext cx="188400" cy="339950"/>
                    </a:xfrm>
                    <a:custGeom>
                      <a:avLst/>
                      <a:gdLst/>
                      <a:ahLst/>
                      <a:cxnLst/>
                      <a:rect l="l" t="t" r="r" b="b"/>
                      <a:pathLst>
                        <a:path w="7536" h="13598" extrusionOk="0">
                          <a:moveTo>
                            <a:pt x="3251" y="578"/>
                          </a:moveTo>
                          <a:cubicBezTo>
                            <a:pt x="3680" y="927"/>
                            <a:pt x="4433" y="1602"/>
                            <a:pt x="4965" y="2102"/>
                          </a:cubicBezTo>
                          <a:cubicBezTo>
                            <a:pt x="5497" y="2602"/>
                            <a:pt x="6125" y="3134"/>
                            <a:pt x="6442" y="3578"/>
                          </a:cubicBezTo>
                          <a:cubicBezTo>
                            <a:pt x="6760" y="4023"/>
                            <a:pt x="6719" y="4110"/>
                            <a:pt x="6870" y="4769"/>
                          </a:cubicBezTo>
                          <a:cubicBezTo>
                            <a:pt x="7021" y="5428"/>
                            <a:pt x="7243" y="6809"/>
                            <a:pt x="7346" y="7531"/>
                          </a:cubicBezTo>
                          <a:cubicBezTo>
                            <a:pt x="7449" y="8253"/>
                            <a:pt x="7584" y="8794"/>
                            <a:pt x="7489" y="9103"/>
                          </a:cubicBezTo>
                          <a:cubicBezTo>
                            <a:pt x="7394" y="9413"/>
                            <a:pt x="6958" y="9444"/>
                            <a:pt x="6775" y="9388"/>
                          </a:cubicBezTo>
                          <a:cubicBezTo>
                            <a:pt x="6593" y="9332"/>
                            <a:pt x="6577" y="9364"/>
                            <a:pt x="6394" y="8769"/>
                          </a:cubicBezTo>
                          <a:cubicBezTo>
                            <a:pt x="6212" y="8174"/>
                            <a:pt x="5918" y="6516"/>
                            <a:pt x="5680" y="5817"/>
                          </a:cubicBezTo>
                          <a:cubicBezTo>
                            <a:pt x="5442" y="5119"/>
                            <a:pt x="5203" y="4919"/>
                            <a:pt x="4965" y="4578"/>
                          </a:cubicBezTo>
                          <a:cubicBezTo>
                            <a:pt x="4727" y="4237"/>
                            <a:pt x="4370" y="3555"/>
                            <a:pt x="4251" y="3769"/>
                          </a:cubicBezTo>
                          <a:cubicBezTo>
                            <a:pt x="4132" y="3983"/>
                            <a:pt x="4227" y="5174"/>
                            <a:pt x="4251" y="5864"/>
                          </a:cubicBezTo>
                          <a:cubicBezTo>
                            <a:pt x="4275" y="6555"/>
                            <a:pt x="4172" y="7071"/>
                            <a:pt x="4394" y="7912"/>
                          </a:cubicBezTo>
                          <a:cubicBezTo>
                            <a:pt x="4616" y="8753"/>
                            <a:pt x="5259" y="10063"/>
                            <a:pt x="5584" y="10912"/>
                          </a:cubicBezTo>
                          <a:cubicBezTo>
                            <a:pt x="5909" y="11761"/>
                            <a:pt x="6465" y="12564"/>
                            <a:pt x="6346" y="13008"/>
                          </a:cubicBezTo>
                          <a:cubicBezTo>
                            <a:pt x="6227" y="13453"/>
                            <a:pt x="5299" y="13651"/>
                            <a:pt x="4870" y="13579"/>
                          </a:cubicBezTo>
                          <a:cubicBezTo>
                            <a:pt x="4442" y="13508"/>
                            <a:pt x="4410" y="13333"/>
                            <a:pt x="3775" y="12579"/>
                          </a:cubicBezTo>
                          <a:cubicBezTo>
                            <a:pt x="3140" y="11825"/>
                            <a:pt x="1655" y="10508"/>
                            <a:pt x="1060" y="9055"/>
                          </a:cubicBezTo>
                          <a:cubicBezTo>
                            <a:pt x="465" y="7603"/>
                            <a:pt x="362" y="5071"/>
                            <a:pt x="203" y="3864"/>
                          </a:cubicBezTo>
                          <a:cubicBezTo>
                            <a:pt x="44" y="2658"/>
                            <a:pt x="107" y="2340"/>
                            <a:pt x="107" y="1816"/>
                          </a:cubicBezTo>
                          <a:cubicBezTo>
                            <a:pt x="107" y="1292"/>
                            <a:pt x="-178" y="1023"/>
                            <a:pt x="203" y="721"/>
                          </a:cubicBezTo>
                          <a:cubicBezTo>
                            <a:pt x="584" y="419"/>
                            <a:pt x="1885" y="30"/>
                            <a:pt x="2393" y="6"/>
                          </a:cubicBezTo>
                          <a:cubicBezTo>
                            <a:pt x="2901" y="-18"/>
                            <a:pt x="2822" y="229"/>
                            <a:pt x="3251" y="578"/>
                          </a:cubicBezTo>
                          <a:close/>
                        </a:path>
                      </a:pathLst>
                    </a:custGeom>
                    <a:solidFill>
                      <a:schemeClr val="accent3"/>
                    </a:solidFill>
                    <a:ln>
                      <a:noFill/>
                    </a:ln>
                  </p:spPr>
                  <p:txBody>
                    <a:bodyPr/>
                    <a:lstStyle/>
                    <a:p>
                      <a:endParaRPr lang="ar-EG"/>
                    </a:p>
                  </p:txBody>
                </p:sp>
                <p:sp>
                  <p:nvSpPr>
                    <p:cNvPr id="1356" name="Google Shape;1356;p68"/>
                    <p:cNvSpPr/>
                    <p:nvPr/>
                  </p:nvSpPr>
                  <p:spPr>
                    <a:xfrm rot="-964515" flipH="1">
                      <a:off x="5045870" y="3406314"/>
                      <a:ext cx="69200" cy="210725"/>
                    </a:xfrm>
                    <a:custGeom>
                      <a:avLst/>
                      <a:gdLst/>
                      <a:ahLst/>
                      <a:cxnLst/>
                      <a:rect l="l" t="t" r="r" b="b"/>
                      <a:pathLst>
                        <a:path w="2768" h="8429" extrusionOk="0">
                          <a:moveTo>
                            <a:pt x="2768" y="8429"/>
                          </a:moveTo>
                          <a:cubicBezTo>
                            <a:pt x="2617" y="8175"/>
                            <a:pt x="2300" y="7699"/>
                            <a:pt x="1863" y="6905"/>
                          </a:cubicBezTo>
                          <a:cubicBezTo>
                            <a:pt x="1426" y="6111"/>
                            <a:pt x="442" y="4715"/>
                            <a:pt x="148" y="3667"/>
                          </a:cubicBezTo>
                          <a:cubicBezTo>
                            <a:pt x="-146" y="2619"/>
                            <a:pt x="109" y="1230"/>
                            <a:pt x="101" y="619"/>
                          </a:cubicBezTo>
                          <a:cubicBezTo>
                            <a:pt x="93" y="8"/>
                            <a:pt x="101" y="103"/>
                            <a:pt x="101" y="0"/>
                          </a:cubicBezTo>
                        </a:path>
                      </a:pathLst>
                    </a:custGeom>
                    <a:noFill/>
                    <a:ln w="9525" cap="flat" cmpd="sng">
                      <a:solidFill>
                        <a:schemeClr val="accent1"/>
                      </a:solidFill>
                      <a:prstDash val="solid"/>
                      <a:round/>
                      <a:headEnd type="none" w="med" len="med"/>
                      <a:tailEnd type="none" w="med" len="med"/>
                    </a:ln>
                  </p:spPr>
                  <p:txBody>
                    <a:bodyPr/>
                    <a:lstStyle/>
                    <a:p>
                      <a:endParaRPr lang="ar-EG"/>
                    </a:p>
                  </p:txBody>
                </p:sp>
                <p:sp>
                  <p:nvSpPr>
                    <p:cNvPr id="1357" name="Google Shape;1357;p68"/>
                    <p:cNvSpPr/>
                    <p:nvPr/>
                  </p:nvSpPr>
                  <p:spPr>
                    <a:xfrm rot="-964515" flipH="1">
                      <a:off x="5068352" y="3389596"/>
                      <a:ext cx="82150" cy="226225"/>
                    </a:xfrm>
                    <a:custGeom>
                      <a:avLst/>
                      <a:gdLst/>
                      <a:ahLst/>
                      <a:cxnLst/>
                      <a:rect l="l" t="t" r="r" b="b"/>
                      <a:pathLst>
                        <a:path w="3286" h="9049" extrusionOk="0">
                          <a:moveTo>
                            <a:pt x="3286" y="9049"/>
                          </a:moveTo>
                          <a:cubicBezTo>
                            <a:pt x="3032" y="8628"/>
                            <a:pt x="2246" y="7351"/>
                            <a:pt x="1762" y="6525"/>
                          </a:cubicBezTo>
                          <a:cubicBezTo>
                            <a:pt x="1278" y="5700"/>
                            <a:pt x="675" y="5184"/>
                            <a:pt x="381" y="4096"/>
                          </a:cubicBezTo>
                          <a:cubicBezTo>
                            <a:pt x="87" y="3009"/>
                            <a:pt x="64" y="683"/>
                            <a:pt x="0" y="0"/>
                          </a:cubicBezTo>
                        </a:path>
                      </a:pathLst>
                    </a:custGeom>
                    <a:noFill/>
                    <a:ln w="9525" cap="flat" cmpd="sng">
                      <a:solidFill>
                        <a:schemeClr val="accent1"/>
                      </a:solidFill>
                      <a:prstDash val="solid"/>
                      <a:round/>
                      <a:headEnd type="none" w="med" len="med"/>
                      <a:tailEnd type="none" w="med" len="med"/>
                    </a:ln>
                  </p:spPr>
                  <p:txBody>
                    <a:bodyPr/>
                    <a:lstStyle/>
                    <a:p>
                      <a:endParaRPr lang="ar-EG"/>
                    </a:p>
                  </p:txBody>
                </p:sp>
              </p:grpSp>
              <p:grpSp>
                <p:nvGrpSpPr>
                  <p:cNvPr id="1358" name="Google Shape;1358;p68"/>
                  <p:cNvGrpSpPr/>
                  <p:nvPr/>
                </p:nvGrpSpPr>
                <p:grpSpPr>
                  <a:xfrm flipH="1">
                    <a:off x="4783068" y="3789213"/>
                    <a:ext cx="121422" cy="84185"/>
                    <a:chOff x="1905578" y="2680132"/>
                    <a:chExt cx="183002" cy="126880"/>
                  </a:xfrm>
                </p:grpSpPr>
                <p:sp>
                  <p:nvSpPr>
                    <p:cNvPr id="1359" name="Google Shape;1359;p68"/>
                    <p:cNvSpPr/>
                    <p:nvPr/>
                  </p:nvSpPr>
                  <p:spPr>
                    <a:xfrm>
                      <a:off x="1943704" y="2767112"/>
                      <a:ext cx="144876" cy="39901"/>
                    </a:xfrm>
                    <a:custGeom>
                      <a:avLst/>
                      <a:gdLst/>
                      <a:ahLst/>
                      <a:cxnLst/>
                      <a:rect l="l" t="t" r="r" b="b"/>
                      <a:pathLst>
                        <a:path w="4604" h="1268" extrusionOk="0">
                          <a:moveTo>
                            <a:pt x="4103" y="0"/>
                          </a:moveTo>
                          <a:lnTo>
                            <a:pt x="534" y="234"/>
                          </a:lnTo>
                          <a:cubicBezTo>
                            <a:pt x="234" y="234"/>
                            <a:pt x="0" y="467"/>
                            <a:pt x="0" y="734"/>
                          </a:cubicBezTo>
                          <a:cubicBezTo>
                            <a:pt x="0" y="1034"/>
                            <a:pt x="234" y="1268"/>
                            <a:pt x="534" y="1268"/>
                          </a:cubicBezTo>
                          <a:lnTo>
                            <a:pt x="4103" y="1034"/>
                          </a:lnTo>
                          <a:cubicBezTo>
                            <a:pt x="4370" y="1034"/>
                            <a:pt x="4604" y="801"/>
                            <a:pt x="4604" y="500"/>
                          </a:cubicBezTo>
                          <a:cubicBezTo>
                            <a:pt x="4604" y="234"/>
                            <a:pt x="4370" y="0"/>
                            <a:pt x="4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8"/>
                    <p:cNvSpPr/>
                    <p:nvPr/>
                  </p:nvSpPr>
                  <p:spPr>
                    <a:xfrm>
                      <a:off x="1905578" y="2680132"/>
                      <a:ext cx="136475" cy="43079"/>
                    </a:xfrm>
                    <a:custGeom>
                      <a:avLst/>
                      <a:gdLst/>
                      <a:ahLst/>
                      <a:cxnLst/>
                      <a:rect l="l" t="t" r="r" b="b"/>
                      <a:pathLst>
                        <a:path w="4337" h="1369" extrusionOk="0">
                          <a:moveTo>
                            <a:pt x="3803" y="1"/>
                          </a:moveTo>
                          <a:lnTo>
                            <a:pt x="534" y="301"/>
                          </a:lnTo>
                          <a:cubicBezTo>
                            <a:pt x="234" y="301"/>
                            <a:pt x="0" y="535"/>
                            <a:pt x="0" y="835"/>
                          </a:cubicBezTo>
                          <a:cubicBezTo>
                            <a:pt x="0" y="1102"/>
                            <a:pt x="234" y="1335"/>
                            <a:pt x="534" y="1369"/>
                          </a:cubicBezTo>
                          <a:lnTo>
                            <a:pt x="3803" y="1068"/>
                          </a:lnTo>
                          <a:cubicBezTo>
                            <a:pt x="4070" y="1035"/>
                            <a:pt x="4303" y="835"/>
                            <a:pt x="4337" y="535"/>
                          </a:cubicBezTo>
                          <a:cubicBezTo>
                            <a:pt x="4303" y="234"/>
                            <a:pt x="4070" y="1"/>
                            <a:pt x="3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68"/>
                  <p:cNvGrpSpPr/>
                  <p:nvPr/>
                </p:nvGrpSpPr>
                <p:grpSpPr>
                  <a:xfrm>
                    <a:off x="4349681" y="3789213"/>
                    <a:ext cx="121422" cy="84185"/>
                    <a:chOff x="1905578" y="2680132"/>
                    <a:chExt cx="183002" cy="126880"/>
                  </a:xfrm>
                </p:grpSpPr>
                <p:sp>
                  <p:nvSpPr>
                    <p:cNvPr id="1362" name="Google Shape;1362;p68"/>
                    <p:cNvSpPr/>
                    <p:nvPr/>
                  </p:nvSpPr>
                  <p:spPr>
                    <a:xfrm>
                      <a:off x="1943704" y="2767112"/>
                      <a:ext cx="144876" cy="39901"/>
                    </a:xfrm>
                    <a:custGeom>
                      <a:avLst/>
                      <a:gdLst/>
                      <a:ahLst/>
                      <a:cxnLst/>
                      <a:rect l="l" t="t" r="r" b="b"/>
                      <a:pathLst>
                        <a:path w="4604" h="1268" extrusionOk="0">
                          <a:moveTo>
                            <a:pt x="4103" y="0"/>
                          </a:moveTo>
                          <a:lnTo>
                            <a:pt x="534" y="234"/>
                          </a:lnTo>
                          <a:cubicBezTo>
                            <a:pt x="234" y="234"/>
                            <a:pt x="0" y="467"/>
                            <a:pt x="0" y="734"/>
                          </a:cubicBezTo>
                          <a:cubicBezTo>
                            <a:pt x="0" y="1034"/>
                            <a:pt x="234" y="1268"/>
                            <a:pt x="534" y="1268"/>
                          </a:cubicBezTo>
                          <a:lnTo>
                            <a:pt x="4103" y="1034"/>
                          </a:lnTo>
                          <a:cubicBezTo>
                            <a:pt x="4370" y="1034"/>
                            <a:pt x="4604" y="801"/>
                            <a:pt x="4604" y="500"/>
                          </a:cubicBezTo>
                          <a:cubicBezTo>
                            <a:pt x="4604" y="234"/>
                            <a:pt x="4370" y="0"/>
                            <a:pt x="4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8"/>
                    <p:cNvSpPr/>
                    <p:nvPr/>
                  </p:nvSpPr>
                  <p:spPr>
                    <a:xfrm>
                      <a:off x="1905578" y="2680132"/>
                      <a:ext cx="136475" cy="43079"/>
                    </a:xfrm>
                    <a:custGeom>
                      <a:avLst/>
                      <a:gdLst/>
                      <a:ahLst/>
                      <a:cxnLst/>
                      <a:rect l="l" t="t" r="r" b="b"/>
                      <a:pathLst>
                        <a:path w="4337" h="1369" extrusionOk="0">
                          <a:moveTo>
                            <a:pt x="3803" y="1"/>
                          </a:moveTo>
                          <a:lnTo>
                            <a:pt x="534" y="301"/>
                          </a:lnTo>
                          <a:cubicBezTo>
                            <a:pt x="234" y="301"/>
                            <a:pt x="0" y="535"/>
                            <a:pt x="0" y="835"/>
                          </a:cubicBezTo>
                          <a:cubicBezTo>
                            <a:pt x="0" y="1102"/>
                            <a:pt x="234" y="1335"/>
                            <a:pt x="534" y="1369"/>
                          </a:cubicBezTo>
                          <a:lnTo>
                            <a:pt x="3803" y="1068"/>
                          </a:lnTo>
                          <a:cubicBezTo>
                            <a:pt x="4070" y="1035"/>
                            <a:pt x="4303" y="835"/>
                            <a:pt x="4337" y="535"/>
                          </a:cubicBezTo>
                          <a:cubicBezTo>
                            <a:pt x="4303" y="234"/>
                            <a:pt x="4070" y="1"/>
                            <a:pt x="3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4" name="Google Shape;1364;p68"/>
                <p:cNvSpPr/>
                <p:nvPr/>
              </p:nvSpPr>
              <p:spPr>
                <a:xfrm>
                  <a:off x="4247112" y="3466902"/>
                  <a:ext cx="15450" cy="38050"/>
                </a:xfrm>
                <a:custGeom>
                  <a:avLst/>
                  <a:gdLst/>
                  <a:ahLst/>
                  <a:cxnLst/>
                  <a:rect l="l" t="t" r="r" b="b"/>
                  <a:pathLst>
                    <a:path w="618" h="1522" extrusionOk="0">
                      <a:moveTo>
                        <a:pt x="447" y="8"/>
                      </a:moveTo>
                      <a:cubicBezTo>
                        <a:pt x="364" y="-8"/>
                        <a:pt x="114" y="116"/>
                        <a:pt x="42" y="318"/>
                      </a:cubicBezTo>
                      <a:cubicBezTo>
                        <a:pt x="-29" y="520"/>
                        <a:pt x="14" y="1024"/>
                        <a:pt x="18" y="1222"/>
                      </a:cubicBezTo>
                      <a:cubicBezTo>
                        <a:pt x="22" y="1420"/>
                        <a:pt x="-13" y="1480"/>
                        <a:pt x="66" y="1508"/>
                      </a:cubicBezTo>
                      <a:cubicBezTo>
                        <a:pt x="145" y="1536"/>
                        <a:pt x="403" y="1476"/>
                        <a:pt x="494" y="1389"/>
                      </a:cubicBezTo>
                      <a:cubicBezTo>
                        <a:pt x="585" y="1302"/>
                        <a:pt x="606" y="1147"/>
                        <a:pt x="614" y="984"/>
                      </a:cubicBezTo>
                      <a:cubicBezTo>
                        <a:pt x="622" y="821"/>
                        <a:pt x="570" y="576"/>
                        <a:pt x="542" y="413"/>
                      </a:cubicBezTo>
                      <a:cubicBezTo>
                        <a:pt x="514" y="250"/>
                        <a:pt x="530" y="24"/>
                        <a:pt x="447" y="8"/>
                      </a:cubicBezTo>
                      <a:close/>
                    </a:path>
                  </a:pathLst>
                </a:custGeom>
                <a:solidFill>
                  <a:schemeClr val="accent1"/>
                </a:solidFill>
                <a:ln>
                  <a:noFill/>
                </a:ln>
              </p:spPr>
              <p:txBody>
                <a:bodyPr/>
                <a:lstStyle/>
                <a:p>
                  <a:endParaRPr lang="ar-EG"/>
                </a:p>
              </p:txBody>
            </p:sp>
            <p:sp>
              <p:nvSpPr>
                <p:cNvPr id="1365" name="Google Shape;1365;p68"/>
                <p:cNvSpPr/>
                <p:nvPr/>
              </p:nvSpPr>
              <p:spPr>
                <a:xfrm rot="-899960" flipH="1">
                  <a:off x="5009707" y="3497858"/>
                  <a:ext cx="15450" cy="38049"/>
                </a:xfrm>
                <a:custGeom>
                  <a:avLst/>
                  <a:gdLst/>
                  <a:ahLst/>
                  <a:cxnLst/>
                  <a:rect l="l" t="t" r="r" b="b"/>
                  <a:pathLst>
                    <a:path w="618" h="1522" extrusionOk="0">
                      <a:moveTo>
                        <a:pt x="447" y="8"/>
                      </a:moveTo>
                      <a:cubicBezTo>
                        <a:pt x="364" y="-8"/>
                        <a:pt x="114" y="116"/>
                        <a:pt x="42" y="318"/>
                      </a:cubicBezTo>
                      <a:cubicBezTo>
                        <a:pt x="-29" y="520"/>
                        <a:pt x="14" y="1024"/>
                        <a:pt x="18" y="1222"/>
                      </a:cubicBezTo>
                      <a:cubicBezTo>
                        <a:pt x="22" y="1420"/>
                        <a:pt x="-13" y="1480"/>
                        <a:pt x="66" y="1508"/>
                      </a:cubicBezTo>
                      <a:cubicBezTo>
                        <a:pt x="145" y="1536"/>
                        <a:pt x="403" y="1476"/>
                        <a:pt x="494" y="1389"/>
                      </a:cubicBezTo>
                      <a:cubicBezTo>
                        <a:pt x="585" y="1302"/>
                        <a:pt x="606" y="1147"/>
                        <a:pt x="614" y="984"/>
                      </a:cubicBezTo>
                      <a:cubicBezTo>
                        <a:pt x="622" y="821"/>
                        <a:pt x="570" y="576"/>
                        <a:pt x="542" y="413"/>
                      </a:cubicBezTo>
                      <a:cubicBezTo>
                        <a:pt x="514" y="250"/>
                        <a:pt x="530" y="24"/>
                        <a:pt x="447" y="8"/>
                      </a:cubicBezTo>
                      <a:close/>
                    </a:path>
                  </a:pathLst>
                </a:custGeom>
                <a:solidFill>
                  <a:schemeClr val="accent1"/>
                </a:solidFill>
                <a:ln>
                  <a:noFill/>
                </a:ln>
              </p:spPr>
              <p:txBody>
                <a:bodyPr/>
                <a:lstStyle/>
                <a:p>
                  <a:endParaRPr lang="ar-EG"/>
                </a:p>
              </p:txBody>
            </p:sp>
          </p:grpSp>
          <p:sp>
            <p:nvSpPr>
              <p:cNvPr id="1366" name="Google Shape;1366;p68"/>
              <p:cNvSpPr/>
              <p:nvPr/>
            </p:nvSpPr>
            <p:spPr>
              <a:xfrm>
                <a:off x="4611781" y="1601397"/>
                <a:ext cx="25700" cy="79775"/>
              </a:xfrm>
              <a:custGeom>
                <a:avLst/>
                <a:gdLst/>
                <a:ahLst/>
                <a:cxnLst/>
                <a:rect l="l" t="t" r="r" b="b"/>
                <a:pathLst>
                  <a:path w="1028" h="3191" extrusionOk="0">
                    <a:moveTo>
                      <a:pt x="362" y="0"/>
                    </a:moveTo>
                    <a:cubicBezTo>
                      <a:pt x="306" y="429"/>
                      <a:pt x="-83" y="2040"/>
                      <a:pt x="28" y="2572"/>
                    </a:cubicBezTo>
                    <a:cubicBezTo>
                      <a:pt x="139" y="3104"/>
                      <a:pt x="861" y="3088"/>
                      <a:pt x="1028" y="3191"/>
                    </a:cubicBezTo>
                  </a:path>
                </a:pathLst>
              </a:custGeom>
              <a:noFill/>
              <a:ln w="9525" cap="flat" cmpd="sng">
                <a:solidFill>
                  <a:schemeClr val="accent1"/>
                </a:solidFill>
                <a:prstDash val="solid"/>
                <a:round/>
                <a:headEnd type="none" w="med" len="med"/>
                <a:tailEnd type="none" w="med" len="med"/>
              </a:ln>
            </p:spPr>
            <p:txBody>
              <a:bodyPr/>
              <a:lstStyle/>
              <a:p>
                <a:endParaRPr lang="ar-EG"/>
              </a:p>
            </p:txBody>
          </p:sp>
        </p:grpSp>
        <p:sp>
          <p:nvSpPr>
            <p:cNvPr id="1367" name="Google Shape;1367;p68"/>
            <p:cNvSpPr/>
            <p:nvPr/>
          </p:nvSpPr>
          <p:spPr>
            <a:xfrm>
              <a:off x="4995856" y="2302675"/>
              <a:ext cx="66675" cy="164300"/>
            </a:xfrm>
            <a:custGeom>
              <a:avLst/>
              <a:gdLst/>
              <a:ahLst/>
              <a:cxnLst/>
              <a:rect l="l" t="t" r="r" b="b"/>
              <a:pathLst>
                <a:path w="2667" h="6572" extrusionOk="0">
                  <a:moveTo>
                    <a:pt x="0" y="6572"/>
                  </a:moveTo>
                  <a:cubicBezTo>
                    <a:pt x="222" y="6334"/>
                    <a:pt x="953" y="5857"/>
                    <a:pt x="1334" y="5143"/>
                  </a:cubicBezTo>
                  <a:cubicBezTo>
                    <a:pt x="1715" y="4429"/>
                    <a:pt x="2064" y="3143"/>
                    <a:pt x="2286" y="2286"/>
                  </a:cubicBezTo>
                  <a:cubicBezTo>
                    <a:pt x="2508" y="1429"/>
                    <a:pt x="2604" y="381"/>
                    <a:pt x="2667" y="0"/>
                  </a:cubicBezTo>
                </a:path>
              </a:pathLst>
            </a:custGeom>
            <a:noFill/>
            <a:ln w="19050" cap="flat" cmpd="sng">
              <a:solidFill>
                <a:schemeClr val="accent1"/>
              </a:solidFill>
              <a:prstDash val="solid"/>
              <a:round/>
              <a:headEnd type="none" w="med" len="med"/>
              <a:tailEnd type="none" w="med" len="med"/>
            </a:ln>
          </p:spPr>
          <p:txBody>
            <a:bodyPr/>
            <a:lstStyle/>
            <a:p>
              <a:endParaRPr lang="ar-EG"/>
            </a:p>
          </p:txBody>
        </p:sp>
      </p:grpSp>
      <p:sp>
        <p:nvSpPr>
          <p:cNvPr id="1368" name="Google Shape;1368;p68">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1369" name="Google Shape;1369;p68">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1</a:t>
            </a:r>
            <a:endParaRPr>
              <a:solidFill>
                <a:schemeClr val="accent5"/>
              </a:solidFill>
              <a:latin typeface="Bungee"/>
              <a:ea typeface="Bungee"/>
              <a:cs typeface="Bungee"/>
              <a:sym typeface="Bungee"/>
            </a:endParaRPr>
          </a:p>
        </p:txBody>
      </p:sp>
      <p:sp>
        <p:nvSpPr>
          <p:cNvPr id="1370" name="Google Shape;1370;p68">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371" name="Google Shape;1371;p68">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80"/>
                                        </p:tgtEl>
                                        <p:attrNameLst>
                                          <p:attrName>style.visibility</p:attrName>
                                        </p:attrNameLst>
                                      </p:cBhvr>
                                      <p:to>
                                        <p:strVal val="visible"/>
                                      </p:to>
                                    </p:set>
                                    <p:animEffect transition="in" filter="fade">
                                      <p:cBhvr>
                                        <p:cTn id="7" dur="1000"/>
                                        <p:tgtEl>
                                          <p:spTgt spid="1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grpSp>
        <p:nvGrpSpPr>
          <p:cNvPr id="1376" name="Google Shape;1376;p69"/>
          <p:cNvGrpSpPr/>
          <p:nvPr/>
        </p:nvGrpSpPr>
        <p:grpSpPr>
          <a:xfrm>
            <a:off x="5693438" y="1449043"/>
            <a:ext cx="2968818" cy="3699899"/>
            <a:chOff x="5693541" y="1488649"/>
            <a:chExt cx="2872031" cy="3579278"/>
          </a:xfrm>
        </p:grpSpPr>
        <p:grpSp>
          <p:nvGrpSpPr>
            <p:cNvPr id="1377" name="Google Shape;1377;p69"/>
            <p:cNvGrpSpPr/>
            <p:nvPr/>
          </p:nvGrpSpPr>
          <p:grpSpPr>
            <a:xfrm>
              <a:off x="5693541" y="1488649"/>
              <a:ext cx="2872031" cy="3579278"/>
              <a:chOff x="5693541" y="1488649"/>
              <a:chExt cx="2872031" cy="3579278"/>
            </a:xfrm>
          </p:grpSpPr>
          <p:grpSp>
            <p:nvGrpSpPr>
              <p:cNvPr id="1378" name="Google Shape;1378;p69"/>
              <p:cNvGrpSpPr/>
              <p:nvPr/>
            </p:nvGrpSpPr>
            <p:grpSpPr>
              <a:xfrm>
                <a:off x="5693541" y="1488649"/>
                <a:ext cx="2872031" cy="3266442"/>
                <a:chOff x="4399150" y="956000"/>
                <a:chExt cx="1458550" cy="1658850"/>
              </a:xfrm>
            </p:grpSpPr>
            <p:sp>
              <p:nvSpPr>
                <p:cNvPr id="1379" name="Google Shape;1379;p69"/>
                <p:cNvSpPr/>
                <p:nvPr/>
              </p:nvSpPr>
              <p:spPr>
                <a:xfrm>
                  <a:off x="4683525" y="956000"/>
                  <a:ext cx="1000725" cy="1141375"/>
                </a:xfrm>
                <a:custGeom>
                  <a:avLst/>
                  <a:gdLst/>
                  <a:ahLst/>
                  <a:cxnLst/>
                  <a:rect l="l" t="t" r="r" b="b"/>
                  <a:pathLst>
                    <a:path w="40029" h="45655" extrusionOk="0">
                      <a:moveTo>
                        <a:pt x="19389" y="1"/>
                      </a:moveTo>
                      <a:cubicBezTo>
                        <a:pt x="12674" y="1"/>
                        <a:pt x="7706" y="4309"/>
                        <a:pt x="7706" y="4309"/>
                      </a:cubicBezTo>
                      <a:cubicBezTo>
                        <a:pt x="7706" y="4309"/>
                        <a:pt x="2835" y="4309"/>
                        <a:pt x="1334" y="11114"/>
                      </a:cubicBezTo>
                      <a:cubicBezTo>
                        <a:pt x="0" y="17185"/>
                        <a:pt x="6538" y="19786"/>
                        <a:pt x="6538" y="19786"/>
                      </a:cubicBezTo>
                      <a:cubicBezTo>
                        <a:pt x="6538" y="19786"/>
                        <a:pt x="9073" y="28126"/>
                        <a:pt x="5971" y="31328"/>
                      </a:cubicBezTo>
                      <a:cubicBezTo>
                        <a:pt x="2835" y="34530"/>
                        <a:pt x="2202" y="38667"/>
                        <a:pt x="5004" y="41802"/>
                      </a:cubicBezTo>
                      <a:cubicBezTo>
                        <a:pt x="6621" y="43612"/>
                        <a:pt x="16304" y="45655"/>
                        <a:pt x="24698" y="45655"/>
                      </a:cubicBezTo>
                      <a:cubicBezTo>
                        <a:pt x="30849" y="45655"/>
                        <a:pt x="36307" y="44558"/>
                        <a:pt x="37393" y="41469"/>
                      </a:cubicBezTo>
                      <a:cubicBezTo>
                        <a:pt x="40029" y="34130"/>
                        <a:pt x="33824" y="31628"/>
                        <a:pt x="34591" y="24023"/>
                      </a:cubicBezTo>
                      <a:cubicBezTo>
                        <a:pt x="35492" y="15650"/>
                        <a:pt x="34725" y="6010"/>
                        <a:pt x="26919" y="1940"/>
                      </a:cubicBezTo>
                      <a:cubicBezTo>
                        <a:pt x="24288" y="525"/>
                        <a:pt x="21732" y="1"/>
                        <a:pt x="193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9"/>
                <p:cNvSpPr/>
                <p:nvPr/>
              </p:nvSpPr>
              <p:spPr>
                <a:xfrm>
                  <a:off x="4908150" y="1074325"/>
                  <a:ext cx="512450" cy="954325"/>
                </a:xfrm>
                <a:custGeom>
                  <a:avLst/>
                  <a:gdLst/>
                  <a:ahLst/>
                  <a:cxnLst/>
                  <a:rect l="l" t="t" r="r" b="b"/>
                  <a:pathLst>
                    <a:path w="20498" h="38173" extrusionOk="0">
                      <a:moveTo>
                        <a:pt x="208" y="0"/>
                      </a:moveTo>
                      <a:cubicBezTo>
                        <a:pt x="108" y="0"/>
                        <a:pt x="1" y="86"/>
                        <a:pt x="22" y="209"/>
                      </a:cubicBezTo>
                      <a:cubicBezTo>
                        <a:pt x="755" y="3545"/>
                        <a:pt x="2290" y="6514"/>
                        <a:pt x="5425" y="8115"/>
                      </a:cubicBezTo>
                      <a:cubicBezTo>
                        <a:pt x="7227" y="9049"/>
                        <a:pt x="9261" y="9383"/>
                        <a:pt x="11230" y="9916"/>
                      </a:cubicBezTo>
                      <a:cubicBezTo>
                        <a:pt x="13431" y="10550"/>
                        <a:pt x="15399" y="11618"/>
                        <a:pt x="16867" y="13386"/>
                      </a:cubicBezTo>
                      <a:cubicBezTo>
                        <a:pt x="18235" y="15053"/>
                        <a:pt x="18868" y="17188"/>
                        <a:pt x="18735" y="19290"/>
                      </a:cubicBezTo>
                      <a:cubicBezTo>
                        <a:pt x="18568" y="21725"/>
                        <a:pt x="17534" y="23960"/>
                        <a:pt x="16934" y="26295"/>
                      </a:cubicBezTo>
                      <a:cubicBezTo>
                        <a:pt x="15933" y="30631"/>
                        <a:pt x="17734" y="34601"/>
                        <a:pt x="20103" y="38103"/>
                      </a:cubicBezTo>
                      <a:cubicBezTo>
                        <a:pt x="20142" y="38152"/>
                        <a:pt x="20195" y="38172"/>
                        <a:pt x="20248" y="38172"/>
                      </a:cubicBezTo>
                      <a:cubicBezTo>
                        <a:pt x="20375" y="38172"/>
                        <a:pt x="20497" y="38054"/>
                        <a:pt x="20403" y="37936"/>
                      </a:cubicBezTo>
                      <a:cubicBezTo>
                        <a:pt x="19202" y="36135"/>
                        <a:pt x="18068" y="34234"/>
                        <a:pt x="17434" y="32099"/>
                      </a:cubicBezTo>
                      <a:cubicBezTo>
                        <a:pt x="16733" y="29664"/>
                        <a:pt x="17000" y="27295"/>
                        <a:pt x="17701" y="24927"/>
                      </a:cubicBezTo>
                      <a:cubicBezTo>
                        <a:pt x="18335" y="22892"/>
                        <a:pt x="19035" y="20924"/>
                        <a:pt x="19102" y="18789"/>
                      </a:cubicBezTo>
                      <a:cubicBezTo>
                        <a:pt x="19169" y="16921"/>
                        <a:pt x="18501" y="15120"/>
                        <a:pt x="17434" y="13586"/>
                      </a:cubicBezTo>
                      <a:cubicBezTo>
                        <a:pt x="16400" y="12085"/>
                        <a:pt x="14865" y="10917"/>
                        <a:pt x="13198" y="10217"/>
                      </a:cubicBezTo>
                      <a:cubicBezTo>
                        <a:pt x="11330" y="9416"/>
                        <a:pt x="9261" y="9116"/>
                        <a:pt x="7327" y="8515"/>
                      </a:cubicBezTo>
                      <a:cubicBezTo>
                        <a:pt x="5392" y="7915"/>
                        <a:pt x="3724" y="6848"/>
                        <a:pt x="2490" y="5246"/>
                      </a:cubicBezTo>
                      <a:cubicBezTo>
                        <a:pt x="1356" y="3745"/>
                        <a:pt x="755" y="1911"/>
                        <a:pt x="355" y="109"/>
                      </a:cubicBezTo>
                      <a:cubicBezTo>
                        <a:pt x="330" y="33"/>
                        <a:pt x="270" y="0"/>
                        <a:pt x="208" y="0"/>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9"/>
                <p:cNvSpPr/>
                <p:nvPr/>
              </p:nvSpPr>
              <p:spPr>
                <a:xfrm>
                  <a:off x="4961350" y="1036950"/>
                  <a:ext cx="488575" cy="1029400"/>
                </a:xfrm>
                <a:custGeom>
                  <a:avLst/>
                  <a:gdLst/>
                  <a:ahLst/>
                  <a:cxnLst/>
                  <a:rect l="l" t="t" r="r" b="b"/>
                  <a:pathLst>
                    <a:path w="19543" h="41176" extrusionOk="0">
                      <a:moveTo>
                        <a:pt x="250" y="1"/>
                      </a:moveTo>
                      <a:cubicBezTo>
                        <a:pt x="123" y="1"/>
                        <a:pt x="1" y="119"/>
                        <a:pt x="95" y="237"/>
                      </a:cubicBezTo>
                      <a:cubicBezTo>
                        <a:pt x="2263" y="3272"/>
                        <a:pt x="4865" y="6441"/>
                        <a:pt x="8301" y="8076"/>
                      </a:cubicBezTo>
                      <a:cubicBezTo>
                        <a:pt x="9935" y="8876"/>
                        <a:pt x="11637" y="9577"/>
                        <a:pt x="13204" y="10544"/>
                      </a:cubicBezTo>
                      <a:cubicBezTo>
                        <a:pt x="15072" y="11712"/>
                        <a:pt x="16407" y="13379"/>
                        <a:pt x="17207" y="15448"/>
                      </a:cubicBezTo>
                      <a:cubicBezTo>
                        <a:pt x="18642" y="19350"/>
                        <a:pt x="17908" y="23720"/>
                        <a:pt x="17774" y="27756"/>
                      </a:cubicBezTo>
                      <a:cubicBezTo>
                        <a:pt x="17708" y="29758"/>
                        <a:pt x="17774" y="31759"/>
                        <a:pt x="18241" y="33661"/>
                      </a:cubicBezTo>
                      <a:cubicBezTo>
                        <a:pt x="18542" y="34895"/>
                        <a:pt x="18875" y="36062"/>
                        <a:pt x="18975" y="37297"/>
                      </a:cubicBezTo>
                      <a:cubicBezTo>
                        <a:pt x="19109" y="38564"/>
                        <a:pt x="18975" y="39765"/>
                        <a:pt x="18708" y="40966"/>
                      </a:cubicBezTo>
                      <a:cubicBezTo>
                        <a:pt x="18667" y="41090"/>
                        <a:pt x="18779" y="41175"/>
                        <a:pt x="18886" y="41175"/>
                      </a:cubicBezTo>
                      <a:cubicBezTo>
                        <a:pt x="18952" y="41175"/>
                        <a:pt x="19017" y="41142"/>
                        <a:pt x="19042" y="41066"/>
                      </a:cubicBezTo>
                      <a:cubicBezTo>
                        <a:pt x="19542" y="38931"/>
                        <a:pt x="19409" y="36896"/>
                        <a:pt x="18875" y="34761"/>
                      </a:cubicBezTo>
                      <a:cubicBezTo>
                        <a:pt x="18308" y="32627"/>
                        <a:pt x="18041" y="30592"/>
                        <a:pt x="18075" y="28357"/>
                      </a:cubicBezTo>
                      <a:cubicBezTo>
                        <a:pt x="18141" y="24221"/>
                        <a:pt x="18875" y="19951"/>
                        <a:pt x="17641" y="15915"/>
                      </a:cubicBezTo>
                      <a:cubicBezTo>
                        <a:pt x="17107" y="14113"/>
                        <a:pt x="16140" y="12579"/>
                        <a:pt x="14772" y="11345"/>
                      </a:cubicBezTo>
                      <a:cubicBezTo>
                        <a:pt x="13371" y="10077"/>
                        <a:pt x="11570" y="9243"/>
                        <a:pt x="9869" y="8443"/>
                      </a:cubicBezTo>
                      <a:cubicBezTo>
                        <a:pt x="7934" y="7575"/>
                        <a:pt x="6233" y="6541"/>
                        <a:pt x="4632" y="5107"/>
                      </a:cubicBezTo>
                      <a:cubicBezTo>
                        <a:pt x="3031" y="3673"/>
                        <a:pt x="1630" y="1871"/>
                        <a:pt x="395" y="70"/>
                      </a:cubicBezTo>
                      <a:cubicBezTo>
                        <a:pt x="356" y="21"/>
                        <a:pt x="303" y="1"/>
                        <a:pt x="250" y="1"/>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9"/>
                <p:cNvSpPr/>
                <p:nvPr/>
              </p:nvSpPr>
              <p:spPr>
                <a:xfrm>
                  <a:off x="5036175" y="972575"/>
                  <a:ext cx="528000" cy="1100600"/>
                </a:xfrm>
                <a:custGeom>
                  <a:avLst/>
                  <a:gdLst/>
                  <a:ahLst/>
                  <a:cxnLst/>
                  <a:rect l="l" t="t" r="r" b="b"/>
                  <a:pathLst>
                    <a:path w="21120" h="44024" extrusionOk="0">
                      <a:moveTo>
                        <a:pt x="2147" y="1"/>
                      </a:moveTo>
                      <a:cubicBezTo>
                        <a:pt x="1962" y="1"/>
                        <a:pt x="1924" y="283"/>
                        <a:pt x="2106" y="343"/>
                      </a:cubicBezTo>
                      <a:cubicBezTo>
                        <a:pt x="5541" y="1711"/>
                        <a:pt x="8944" y="3279"/>
                        <a:pt x="11779" y="5680"/>
                      </a:cubicBezTo>
                      <a:cubicBezTo>
                        <a:pt x="14948" y="8349"/>
                        <a:pt x="16616" y="11818"/>
                        <a:pt x="17550" y="15788"/>
                      </a:cubicBezTo>
                      <a:cubicBezTo>
                        <a:pt x="18084" y="18189"/>
                        <a:pt x="18451" y="20658"/>
                        <a:pt x="18918" y="23060"/>
                      </a:cubicBezTo>
                      <a:cubicBezTo>
                        <a:pt x="19385" y="25628"/>
                        <a:pt x="19818" y="28163"/>
                        <a:pt x="20219" y="30698"/>
                      </a:cubicBezTo>
                      <a:cubicBezTo>
                        <a:pt x="20586" y="33233"/>
                        <a:pt x="20886" y="35869"/>
                        <a:pt x="20219" y="38437"/>
                      </a:cubicBezTo>
                      <a:cubicBezTo>
                        <a:pt x="19652" y="40372"/>
                        <a:pt x="18451" y="42040"/>
                        <a:pt x="17083" y="43474"/>
                      </a:cubicBezTo>
                      <a:cubicBezTo>
                        <a:pt x="17917" y="38971"/>
                        <a:pt x="18284" y="34534"/>
                        <a:pt x="18150" y="29964"/>
                      </a:cubicBezTo>
                      <a:cubicBezTo>
                        <a:pt x="18050" y="25695"/>
                        <a:pt x="18050" y="21325"/>
                        <a:pt x="16983" y="17189"/>
                      </a:cubicBezTo>
                      <a:cubicBezTo>
                        <a:pt x="16549" y="15421"/>
                        <a:pt x="15815" y="13753"/>
                        <a:pt x="14581" y="12352"/>
                      </a:cubicBezTo>
                      <a:cubicBezTo>
                        <a:pt x="13314" y="10984"/>
                        <a:pt x="11646" y="10084"/>
                        <a:pt x="10078" y="9150"/>
                      </a:cubicBezTo>
                      <a:cubicBezTo>
                        <a:pt x="6275" y="6881"/>
                        <a:pt x="3273" y="3979"/>
                        <a:pt x="371" y="710"/>
                      </a:cubicBezTo>
                      <a:cubicBezTo>
                        <a:pt x="334" y="673"/>
                        <a:pt x="293" y="657"/>
                        <a:pt x="254" y="657"/>
                      </a:cubicBezTo>
                      <a:cubicBezTo>
                        <a:pt x="118" y="657"/>
                        <a:pt x="1" y="847"/>
                        <a:pt x="104" y="977"/>
                      </a:cubicBezTo>
                      <a:cubicBezTo>
                        <a:pt x="2739" y="3979"/>
                        <a:pt x="5541" y="6815"/>
                        <a:pt x="8977" y="8883"/>
                      </a:cubicBezTo>
                      <a:cubicBezTo>
                        <a:pt x="10545" y="9850"/>
                        <a:pt x="12146" y="10684"/>
                        <a:pt x="13581" y="11885"/>
                      </a:cubicBezTo>
                      <a:cubicBezTo>
                        <a:pt x="15248" y="13319"/>
                        <a:pt x="16082" y="15221"/>
                        <a:pt x="16649" y="17289"/>
                      </a:cubicBezTo>
                      <a:cubicBezTo>
                        <a:pt x="17750" y="21325"/>
                        <a:pt x="17650" y="25795"/>
                        <a:pt x="17817" y="29964"/>
                      </a:cubicBezTo>
                      <a:cubicBezTo>
                        <a:pt x="17917" y="34668"/>
                        <a:pt x="17483" y="39204"/>
                        <a:pt x="16616" y="43808"/>
                      </a:cubicBezTo>
                      <a:cubicBezTo>
                        <a:pt x="16596" y="43928"/>
                        <a:pt x="16708" y="44024"/>
                        <a:pt x="16808" y="44024"/>
                      </a:cubicBezTo>
                      <a:cubicBezTo>
                        <a:pt x="16875" y="44024"/>
                        <a:pt x="16936" y="43981"/>
                        <a:pt x="16950" y="43874"/>
                      </a:cubicBezTo>
                      <a:cubicBezTo>
                        <a:pt x="16965" y="43904"/>
                        <a:pt x="16993" y="43921"/>
                        <a:pt x="17023" y="43921"/>
                      </a:cubicBezTo>
                      <a:cubicBezTo>
                        <a:pt x="17059" y="43921"/>
                        <a:pt x="17098" y="43896"/>
                        <a:pt x="17116" y="43841"/>
                      </a:cubicBezTo>
                      <a:cubicBezTo>
                        <a:pt x="18451" y="42473"/>
                        <a:pt x="19585" y="41006"/>
                        <a:pt x="20252" y="39204"/>
                      </a:cubicBezTo>
                      <a:cubicBezTo>
                        <a:pt x="21119" y="36936"/>
                        <a:pt x="20952" y="34434"/>
                        <a:pt x="20652" y="31999"/>
                      </a:cubicBezTo>
                      <a:cubicBezTo>
                        <a:pt x="20385" y="29297"/>
                        <a:pt x="19885" y="26562"/>
                        <a:pt x="19385" y="23893"/>
                      </a:cubicBezTo>
                      <a:cubicBezTo>
                        <a:pt x="18884" y="21292"/>
                        <a:pt x="18484" y="18623"/>
                        <a:pt x="17917" y="15988"/>
                      </a:cubicBezTo>
                      <a:cubicBezTo>
                        <a:pt x="16983" y="11885"/>
                        <a:pt x="15348" y="8349"/>
                        <a:pt x="12213" y="5547"/>
                      </a:cubicBezTo>
                      <a:cubicBezTo>
                        <a:pt x="9311" y="3012"/>
                        <a:pt x="5708" y="1444"/>
                        <a:pt x="2206" y="10"/>
                      </a:cubicBezTo>
                      <a:cubicBezTo>
                        <a:pt x="2185" y="4"/>
                        <a:pt x="2165" y="1"/>
                        <a:pt x="2147" y="1"/>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9"/>
                <p:cNvSpPr/>
                <p:nvPr/>
              </p:nvSpPr>
              <p:spPr>
                <a:xfrm>
                  <a:off x="5180150" y="969250"/>
                  <a:ext cx="428225" cy="1116875"/>
                </a:xfrm>
                <a:custGeom>
                  <a:avLst/>
                  <a:gdLst/>
                  <a:ahLst/>
                  <a:cxnLst/>
                  <a:rect l="l" t="t" r="r" b="b"/>
                  <a:pathLst>
                    <a:path w="17129" h="44675" extrusionOk="0">
                      <a:moveTo>
                        <a:pt x="224" y="1"/>
                      </a:moveTo>
                      <a:cubicBezTo>
                        <a:pt x="39" y="1"/>
                        <a:pt x="1" y="282"/>
                        <a:pt x="183" y="343"/>
                      </a:cubicBezTo>
                      <a:cubicBezTo>
                        <a:pt x="4119" y="1644"/>
                        <a:pt x="8188" y="3111"/>
                        <a:pt x="10890" y="6414"/>
                      </a:cubicBezTo>
                      <a:cubicBezTo>
                        <a:pt x="14159" y="10350"/>
                        <a:pt x="13526" y="15587"/>
                        <a:pt x="13626" y="20324"/>
                      </a:cubicBezTo>
                      <a:cubicBezTo>
                        <a:pt x="13659" y="22759"/>
                        <a:pt x="14126" y="24994"/>
                        <a:pt x="14793" y="27329"/>
                      </a:cubicBezTo>
                      <a:cubicBezTo>
                        <a:pt x="15494" y="29797"/>
                        <a:pt x="16294" y="32199"/>
                        <a:pt x="16561" y="34767"/>
                      </a:cubicBezTo>
                      <a:cubicBezTo>
                        <a:pt x="16828" y="36836"/>
                        <a:pt x="16528" y="38837"/>
                        <a:pt x="15360" y="40638"/>
                      </a:cubicBezTo>
                      <a:cubicBezTo>
                        <a:pt x="14326" y="42273"/>
                        <a:pt x="12625" y="43407"/>
                        <a:pt x="10957" y="44341"/>
                      </a:cubicBezTo>
                      <a:cubicBezTo>
                        <a:pt x="10765" y="44451"/>
                        <a:pt x="10890" y="44675"/>
                        <a:pt x="11033" y="44675"/>
                      </a:cubicBezTo>
                      <a:cubicBezTo>
                        <a:pt x="11063" y="44675"/>
                        <a:pt x="11095" y="44665"/>
                        <a:pt x="11124" y="44641"/>
                      </a:cubicBezTo>
                      <a:cubicBezTo>
                        <a:pt x="12658" y="43774"/>
                        <a:pt x="14193" y="42773"/>
                        <a:pt x="15294" y="41339"/>
                      </a:cubicBezTo>
                      <a:cubicBezTo>
                        <a:pt x="16394" y="39905"/>
                        <a:pt x="16895" y="38170"/>
                        <a:pt x="16995" y="36369"/>
                      </a:cubicBezTo>
                      <a:cubicBezTo>
                        <a:pt x="17128" y="33800"/>
                        <a:pt x="16294" y="31165"/>
                        <a:pt x="15560" y="28797"/>
                      </a:cubicBezTo>
                      <a:cubicBezTo>
                        <a:pt x="14793" y="26095"/>
                        <a:pt x="14026" y="23493"/>
                        <a:pt x="13959" y="20657"/>
                      </a:cubicBezTo>
                      <a:cubicBezTo>
                        <a:pt x="13859" y="18122"/>
                        <a:pt x="14126" y="15587"/>
                        <a:pt x="13826" y="12985"/>
                      </a:cubicBezTo>
                      <a:cubicBezTo>
                        <a:pt x="13526" y="10750"/>
                        <a:pt x="12825" y="8482"/>
                        <a:pt x="11491" y="6614"/>
                      </a:cubicBezTo>
                      <a:cubicBezTo>
                        <a:pt x="9056" y="3145"/>
                        <a:pt x="4853" y="1577"/>
                        <a:pt x="1017" y="276"/>
                      </a:cubicBezTo>
                      <a:lnTo>
                        <a:pt x="283" y="9"/>
                      </a:lnTo>
                      <a:cubicBezTo>
                        <a:pt x="262" y="3"/>
                        <a:pt x="242" y="1"/>
                        <a:pt x="224" y="1"/>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9"/>
                <p:cNvSpPr/>
                <p:nvPr/>
              </p:nvSpPr>
              <p:spPr>
                <a:xfrm>
                  <a:off x="4705200" y="1099900"/>
                  <a:ext cx="149675" cy="308450"/>
                </a:xfrm>
                <a:custGeom>
                  <a:avLst/>
                  <a:gdLst/>
                  <a:ahLst/>
                  <a:cxnLst/>
                  <a:rect l="l" t="t" r="r" b="b"/>
                  <a:pathLst>
                    <a:path w="5987" h="12338" extrusionOk="0">
                      <a:moveTo>
                        <a:pt x="5387" y="1"/>
                      </a:moveTo>
                      <a:cubicBezTo>
                        <a:pt x="5349" y="1"/>
                        <a:pt x="5308" y="17"/>
                        <a:pt x="5271" y="54"/>
                      </a:cubicBezTo>
                      <a:cubicBezTo>
                        <a:pt x="1868" y="3189"/>
                        <a:pt x="0" y="10561"/>
                        <a:pt x="5671" y="12329"/>
                      </a:cubicBezTo>
                      <a:cubicBezTo>
                        <a:pt x="5695" y="12335"/>
                        <a:pt x="5718" y="12338"/>
                        <a:pt x="5738" y="12338"/>
                      </a:cubicBezTo>
                      <a:cubicBezTo>
                        <a:pt x="5948" y="12338"/>
                        <a:pt x="5987" y="12056"/>
                        <a:pt x="5805" y="11996"/>
                      </a:cubicBezTo>
                      <a:cubicBezTo>
                        <a:pt x="367" y="10328"/>
                        <a:pt x="2335" y="3223"/>
                        <a:pt x="5504" y="321"/>
                      </a:cubicBezTo>
                      <a:cubicBezTo>
                        <a:pt x="5634" y="191"/>
                        <a:pt x="5522" y="1"/>
                        <a:pt x="5387" y="1"/>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9"/>
                <p:cNvSpPr/>
                <p:nvPr/>
              </p:nvSpPr>
              <p:spPr>
                <a:xfrm>
                  <a:off x="4788600" y="1141225"/>
                  <a:ext cx="89350" cy="241075"/>
                </a:xfrm>
                <a:custGeom>
                  <a:avLst/>
                  <a:gdLst/>
                  <a:ahLst/>
                  <a:cxnLst/>
                  <a:rect l="l" t="t" r="r" b="b"/>
                  <a:pathLst>
                    <a:path w="3574" h="9643" extrusionOk="0">
                      <a:moveTo>
                        <a:pt x="2271" y="0"/>
                      </a:moveTo>
                      <a:cubicBezTo>
                        <a:pt x="2223" y="0"/>
                        <a:pt x="2173" y="21"/>
                        <a:pt x="2135" y="69"/>
                      </a:cubicBezTo>
                      <a:cubicBezTo>
                        <a:pt x="367" y="3271"/>
                        <a:pt x="0" y="7207"/>
                        <a:pt x="3269" y="9609"/>
                      </a:cubicBezTo>
                      <a:cubicBezTo>
                        <a:pt x="3298" y="9632"/>
                        <a:pt x="3328" y="9642"/>
                        <a:pt x="3355" y="9642"/>
                      </a:cubicBezTo>
                      <a:cubicBezTo>
                        <a:pt x="3484" y="9642"/>
                        <a:pt x="3574" y="9419"/>
                        <a:pt x="3436" y="9309"/>
                      </a:cubicBezTo>
                      <a:cubicBezTo>
                        <a:pt x="367" y="7040"/>
                        <a:pt x="801" y="3271"/>
                        <a:pt x="2435" y="269"/>
                      </a:cubicBezTo>
                      <a:cubicBezTo>
                        <a:pt x="2507" y="126"/>
                        <a:pt x="2391" y="0"/>
                        <a:pt x="2271" y="0"/>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9"/>
                <p:cNvSpPr/>
                <p:nvPr/>
              </p:nvSpPr>
              <p:spPr>
                <a:xfrm>
                  <a:off x="4806100" y="1595550"/>
                  <a:ext cx="105925" cy="397450"/>
                </a:xfrm>
                <a:custGeom>
                  <a:avLst/>
                  <a:gdLst/>
                  <a:ahLst/>
                  <a:cxnLst/>
                  <a:rect l="l" t="t" r="r" b="b"/>
                  <a:pathLst>
                    <a:path w="4237" h="15898" extrusionOk="0">
                      <a:moveTo>
                        <a:pt x="4062" y="0"/>
                      </a:moveTo>
                      <a:cubicBezTo>
                        <a:pt x="3970" y="0"/>
                        <a:pt x="3870" y="59"/>
                        <a:pt x="3870" y="175"/>
                      </a:cubicBezTo>
                      <a:cubicBezTo>
                        <a:pt x="3503" y="3578"/>
                        <a:pt x="1835" y="6446"/>
                        <a:pt x="801" y="9715"/>
                      </a:cubicBezTo>
                      <a:cubicBezTo>
                        <a:pt x="1" y="12284"/>
                        <a:pt x="1201" y="14519"/>
                        <a:pt x="3370" y="15887"/>
                      </a:cubicBezTo>
                      <a:cubicBezTo>
                        <a:pt x="3391" y="15894"/>
                        <a:pt x="3413" y="15897"/>
                        <a:pt x="3433" y="15897"/>
                      </a:cubicBezTo>
                      <a:cubicBezTo>
                        <a:pt x="3602" y="15897"/>
                        <a:pt x="3719" y="15672"/>
                        <a:pt x="3570" y="15553"/>
                      </a:cubicBezTo>
                      <a:cubicBezTo>
                        <a:pt x="2402" y="14786"/>
                        <a:pt x="1435" y="13852"/>
                        <a:pt x="1068" y="12451"/>
                      </a:cubicBezTo>
                      <a:cubicBezTo>
                        <a:pt x="634" y="11083"/>
                        <a:pt x="1135" y="9682"/>
                        <a:pt x="1635" y="8415"/>
                      </a:cubicBezTo>
                      <a:cubicBezTo>
                        <a:pt x="2736" y="5713"/>
                        <a:pt x="3870" y="3077"/>
                        <a:pt x="4204" y="175"/>
                      </a:cubicBezTo>
                      <a:cubicBezTo>
                        <a:pt x="4237" y="59"/>
                        <a:pt x="4154" y="0"/>
                        <a:pt x="4062" y="0"/>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9"/>
                <p:cNvSpPr/>
                <p:nvPr/>
              </p:nvSpPr>
              <p:spPr>
                <a:xfrm>
                  <a:off x="4850300" y="1664450"/>
                  <a:ext cx="126150" cy="304550"/>
                </a:xfrm>
                <a:custGeom>
                  <a:avLst/>
                  <a:gdLst/>
                  <a:ahLst/>
                  <a:cxnLst/>
                  <a:rect l="l" t="t" r="r" b="b"/>
                  <a:pathLst>
                    <a:path w="5046" h="12182" extrusionOk="0">
                      <a:moveTo>
                        <a:pt x="4121" y="0"/>
                      </a:moveTo>
                      <a:cubicBezTo>
                        <a:pt x="4051" y="0"/>
                        <a:pt x="3984" y="37"/>
                        <a:pt x="3970" y="121"/>
                      </a:cubicBezTo>
                      <a:cubicBezTo>
                        <a:pt x="3069" y="3590"/>
                        <a:pt x="1" y="10195"/>
                        <a:pt x="4804" y="12163"/>
                      </a:cubicBezTo>
                      <a:cubicBezTo>
                        <a:pt x="4830" y="12176"/>
                        <a:pt x="4853" y="12182"/>
                        <a:pt x="4874" y="12182"/>
                      </a:cubicBezTo>
                      <a:cubicBezTo>
                        <a:pt x="5017" y="12182"/>
                        <a:pt x="5045" y="11917"/>
                        <a:pt x="4871" y="11830"/>
                      </a:cubicBezTo>
                      <a:cubicBezTo>
                        <a:pt x="401" y="9995"/>
                        <a:pt x="3503" y="3424"/>
                        <a:pt x="4304" y="188"/>
                      </a:cubicBezTo>
                      <a:cubicBezTo>
                        <a:pt x="4323" y="72"/>
                        <a:pt x="4218" y="0"/>
                        <a:pt x="4121" y="0"/>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9"/>
                <p:cNvSpPr/>
                <p:nvPr/>
              </p:nvSpPr>
              <p:spPr>
                <a:xfrm>
                  <a:off x="4978725" y="1724950"/>
                  <a:ext cx="56000" cy="237500"/>
                </a:xfrm>
                <a:custGeom>
                  <a:avLst/>
                  <a:gdLst/>
                  <a:ahLst/>
                  <a:cxnLst/>
                  <a:rect l="l" t="t" r="r" b="b"/>
                  <a:pathLst>
                    <a:path w="2240" h="9500" extrusionOk="0">
                      <a:moveTo>
                        <a:pt x="1978" y="1"/>
                      </a:moveTo>
                      <a:cubicBezTo>
                        <a:pt x="1931" y="1"/>
                        <a:pt x="1888" y="21"/>
                        <a:pt x="1869" y="70"/>
                      </a:cubicBezTo>
                      <a:cubicBezTo>
                        <a:pt x="401" y="3005"/>
                        <a:pt x="1" y="6441"/>
                        <a:pt x="1535" y="9410"/>
                      </a:cubicBezTo>
                      <a:cubicBezTo>
                        <a:pt x="1556" y="9473"/>
                        <a:pt x="1605" y="9500"/>
                        <a:pt x="1656" y="9500"/>
                      </a:cubicBezTo>
                      <a:cubicBezTo>
                        <a:pt x="1767" y="9500"/>
                        <a:pt x="1893" y="9379"/>
                        <a:pt x="1802" y="9243"/>
                      </a:cubicBezTo>
                      <a:cubicBezTo>
                        <a:pt x="301" y="6374"/>
                        <a:pt x="734" y="3038"/>
                        <a:pt x="2169" y="236"/>
                      </a:cubicBezTo>
                      <a:cubicBezTo>
                        <a:pt x="2240" y="118"/>
                        <a:pt x="2093" y="1"/>
                        <a:pt x="1978" y="1"/>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9"/>
                <p:cNvSpPr/>
                <p:nvPr/>
              </p:nvSpPr>
              <p:spPr>
                <a:xfrm>
                  <a:off x="5181375" y="1536175"/>
                  <a:ext cx="133450" cy="415175"/>
                </a:xfrm>
                <a:custGeom>
                  <a:avLst/>
                  <a:gdLst/>
                  <a:ahLst/>
                  <a:cxnLst/>
                  <a:rect l="l" t="t" r="r" b="b"/>
                  <a:pathLst>
                    <a:path w="5338" h="16607" extrusionOk="0">
                      <a:moveTo>
                        <a:pt x="3917" y="0"/>
                      </a:moveTo>
                      <a:cubicBezTo>
                        <a:pt x="3810" y="0"/>
                        <a:pt x="3662" y="124"/>
                        <a:pt x="3736" y="249"/>
                      </a:cubicBezTo>
                      <a:cubicBezTo>
                        <a:pt x="5237" y="2784"/>
                        <a:pt x="3970" y="6253"/>
                        <a:pt x="2969" y="8755"/>
                      </a:cubicBezTo>
                      <a:cubicBezTo>
                        <a:pt x="2068" y="11123"/>
                        <a:pt x="0" y="13925"/>
                        <a:pt x="1301" y="16494"/>
                      </a:cubicBezTo>
                      <a:cubicBezTo>
                        <a:pt x="1335" y="16573"/>
                        <a:pt x="1396" y="16606"/>
                        <a:pt x="1457" y="16606"/>
                      </a:cubicBezTo>
                      <a:cubicBezTo>
                        <a:pt x="1574" y="16606"/>
                        <a:pt x="1690" y="16481"/>
                        <a:pt x="1601" y="16327"/>
                      </a:cubicBezTo>
                      <a:cubicBezTo>
                        <a:pt x="768" y="14692"/>
                        <a:pt x="1501" y="12924"/>
                        <a:pt x="2169" y="11357"/>
                      </a:cubicBezTo>
                      <a:cubicBezTo>
                        <a:pt x="2736" y="10189"/>
                        <a:pt x="3269" y="9022"/>
                        <a:pt x="3670" y="7787"/>
                      </a:cubicBezTo>
                      <a:cubicBezTo>
                        <a:pt x="4504" y="5419"/>
                        <a:pt x="5337" y="2350"/>
                        <a:pt x="4003" y="49"/>
                      </a:cubicBezTo>
                      <a:cubicBezTo>
                        <a:pt x="3986" y="15"/>
                        <a:pt x="3954" y="0"/>
                        <a:pt x="3917" y="0"/>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9"/>
                <p:cNvSpPr/>
                <p:nvPr/>
              </p:nvSpPr>
              <p:spPr>
                <a:xfrm>
                  <a:off x="4937875" y="1657450"/>
                  <a:ext cx="421975" cy="379675"/>
                </a:xfrm>
                <a:custGeom>
                  <a:avLst/>
                  <a:gdLst/>
                  <a:ahLst/>
                  <a:cxnLst/>
                  <a:rect l="l" t="t" r="r" b="b"/>
                  <a:pathLst>
                    <a:path w="16879" h="15187" extrusionOk="0">
                      <a:moveTo>
                        <a:pt x="13209" y="1"/>
                      </a:moveTo>
                      <a:lnTo>
                        <a:pt x="4503" y="3103"/>
                      </a:lnTo>
                      <a:cubicBezTo>
                        <a:pt x="4503" y="3103"/>
                        <a:pt x="4770" y="7740"/>
                        <a:pt x="3569" y="8607"/>
                      </a:cubicBezTo>
                      <a:cubicBezTo>
                        <a:pt x="2368" y="9474"/>
                        <a:pt x="701" y="10275"/>
                        <a:pt x="701" y="10275"/>
                      </a:cubicBezTo>
                      <a:cubicBezTo>
                        <a:pt x="701" y="10275"/>
                        <a:pt x="0" y="14611"/>
                        <a:pt x="5838" y="15145"/>
                      </a:cubicBezTo>
                      <a:cubicBezTo>
                        <a:pt x="6124" y="15173"/>
                        <a:pt x="6408" y="15186"/>
                        <a:pt x="6690" y="15186"/>
                      </a:cubicBezTo>
                      <a:cubicBezTo>
                        <a:pt x="12172" y="15186"/>
                        <a:pt x="16879" y="10208"/>
                        <a:pt x="16879" y="10208"/>
                      </a:cubicBezTo>
                      <a:cubicBezTo>
                        <a:pt x="12509" y="8174"/>
                        <a:pt x="13209" y="1"/>
                        <a:pt x="13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9"/>
                <p:cNvSpPr/>
                <p:nvPr/>
              </p:nvSpPr>
              <p:spPr>
                <a:xfrm>
                  <a:off x="5047950" y="1657450"/>
                  <a:ext cx="223500" cy="167450"/>
                </a:xfrm>
                <a:custGeom>
                  <a:avLst/>
                  <a:gdLst/>
                  <a:ahLst/>
                  <a:cxnLst/>
                  <a:rect l="l" t="t" r="r" b="b"/>
                  <a:pathLst>
                    <a:path w="8940" h="6698" extrusionOk="0">
                      <a:moveTo>
                        <a:pt x="8806" y="1"/>
                      </a:moveTo>
                      <a:lnTo>
                        <a:pt x="100" y="3137"/>
                      </a:lnTo>
                      <a:cubicBezTo>
                        <a:pt x="100" y="3137"/>
                        <a:pt x="234" y="4904"/>
                        <a:pt x="0" y="6439"/>
                      </a:cubicBezTo>
                      <a:cubicBezTo>
                        <a:pt x="718" y="6613"/>
                        <a:pt x="1445" y="6698"/>
                        <a:pt x="2168" y="6698"/>
                      </a:cubicBezTo>
                      <a:cubicBezTo>
                        <a:pt x="4635" y="6698"/>
                        <a:pt x="7057" y="5710"/>
                        <a:pt x="8940" y="3904"/>
                      </a:cubicBezTo>
                      <a:cubicBezTo>
                        <a:pt x="8640" y="1802"/>
                        <a:pt x="8806" y="1"/>
                        <a:pt x="88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9"/>
                <p:cNvSpPr/>
                <p:nvPr/>
              </p:nvSpPr>
              <p:spPr>
                <a:xfrm>
                  <a:off x="5295625" y="1451475"/>
                  <a:ext cx="176800" cy="179325"/>
                </a:xfrm>
                <a:custGeom>
                  <a:avLst/>
                  <a:gdLst/>
                  <a:ahLst/>
                  <a:cxnLst/>
                  <a:rect l="l" t="t" r="r" b="b"/>
                  <a:pathLst>
                    <a:path w="7072" h="7173" extrusionOk="0">
                      <a:moveTo>
                        <a:pt x="3536" y="1"/>
                      </a:moveTo>
                      <a:cubicBezTo>
                        <a:pt x="1568" y="1"/>
                        <a:pt x="0" y="1635"/>
                        <a:pt x="0" y="3603"/>
                      </a:cubicBezTo>
                      <a:cubicBezTo>
                        <a:pt x="0" y="5571"/>
                        <a:pt x="1568" y="7173"/>
                        <a:pt x="3536" y="7173"/>
                      </a:cubicBezTo>
                      <a:cubicBezTo>
                        <a:pt x="5504" y="7173"/>
                        <a:pt x="7072" y="5538"/>
                        <a:pt x="7072" y="3603"/>
                      </a:cubicBezTo>
                      <a:cubicBezTo>
                        <a:pt x="7072" y="1602"/>
                        <a:pt x="5504" y="1"/>
                        <a:pt x="35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9"/>
                <p:cNvSpPr/>
                <p:nvPr/>
              </p:nvSpPr>
              <p:spPr>
                <a:xfrm>
                  <a:off x="5330650" y="1479525"/>
                  <a:ext cx="111775" cy="108400"/>
                </a:xfrm>
                <a:custGeom>
                  <a:avLst/>
                  <a:gdLst/>
                  <a:ahLst/>
                  <a:cxnLst/>
                  <a:rect l="l" t="t" r="r" b="b"/>
                  <a:pathLst>
                    <a:path w="4471" h="4336" extrusionOk="0">
                      <a:moveTo>
                        <a:pt x="1403" y="2404"/>
                      </a:moveTo>
                      <a:cubicBezTo>
                        <a:pt x="1623" y="2404"/>
                        <a:pt x="1840" y="2496"/>
                        <a:pt x="2002" y="2715"/>
                      </a:cubicBezTo>
                      <a:cubicBezTo>
                        <a:pt x="2507" y="3417"/>
                        <a:pt x="1475" y="3977"/>
                        <a:pt x="818" y="3977"/>
                      </a:cubicBezTo>
                      <a:cubicBezTo>
                        <a:pt x="695" y="3977"/>
                        <a:pt x="585" y="3958"/>
                        <a:pt x="501" y="3916"/>
                      </a:cubicBezTo>
                      <a:cubicBezTo>
                        <a:pt x="481" y="3909"/>
                        <a:pt x="461" y="3906"/>
                        <a:pt x="443" y="3906"/>
                      </a:cubicBezTo>
                      <a:cubicBezTo>
                        <a:pt x="440" y="3906"/>
                        <a:pt x="438" y="3906"/>
                        <a:pt x="436" y="3906"/>
                      </a:cubicBezTo>
                      <a:lnTo>
                        <a:pt x="436" y="3906"/>
                      </a:lnTo>
                      <a:cubicBezTo>
                        <a:pt x="436" y="3899"/>
                        <a:pt x="435" y="3891"/>
                        <a:pt x="434" y="3882"/>
                      </a:cubicBezTo>
                      <a:lnTo>
                        <a:pt x="467" y="3882"/>
                      </a:lnTo>
                      <a:cubicBezTo>
                        <a:pt x="442" y="3616"/>
                        <a:pt x="448" y="3350"/>
                        <a:pt x="483" y="3088"/>
                      </a:cubicBezTo>
                      <a:lnTo>
                        <a:pt x="483" y="3088"/>
                      </a:lnTo>
                      <a:cubicBezTo>
                        <a:pt x="597" y="2702"/>
                        <a:pt x="1006" y="2404"/>
                        <a:pt x="1403" y="2404"/>
                      </a:cubicBezTo>
                      <a:close/>
                      <a:moveTo>
                        <a:pt x="2681" y="1"/>
                      </a:moveTo>
                      <a:cubicBezTo>
                        <a:pt x="2274" y="1"/>
                        <a:pt x="1875" y="107"/>
                        <a:pt x="1501" y="380"/>
                      </a:cubicBezTo>
                      <a:cubicBezTo>
                        <a:pt x="467" y="1080"/>
                        <a:pt x="0" y="2681"/>
                        <a:pt x="100" y="3882"/>
                      </a:cubicBezTo>
                      <a:cubicBezTo>
                        <a:pt x="100" y="3975"/>
                        <a:pt x="178" y="4024"/>
                        <a:pt x="259" y="4032"/>
                      </a:cubicBezTo>
                      <a:lnTo>
                        <a:pt x="259" y="4032"/>
                      </a:lnTo>
                      <a:cubicBezTo>
                        <a:pt x="227" y="4103"/>
                        <a:pt x="241" y="4185"/>
                        <a:pt x="334" y="4216"/>
                      </a:cubicBezTo>
                      <a:cubicBezTo>
                        <a:pt x="516" y="4298"/>
                        <a:pt x="711" y="4336"/>
                        <a:pt x="906" y="4336"/>
                      </a:cubicBezTo>
                      <a:cubicBezTo>
                        <a:pt x="1823" y="4336"/>
                        <a:pt x="2748" y="3505"/>
                        <a:pt x="2335" y="2515"/>
                      </a:cubicBezTo>
                      <a:cubicBezTo>
                        <a:pt x="2192" y="2186"/>
                        <a:pt x="1846" y="2073"/>
                        <a:pt x="1508" y="2073"/>
                      </a:cubicBezTo>
                      <a:cubicBezTo>
                        <a:pt x="1296" y="2073"/>
                        <a:pt x="1088" y="2117"/>
                        <a:pt x="934" y="2181"/>
                      </a:cubicBezTo>
                      <a:cubicBezTo>
                        <a:pt x="834" y="2213"/>
                        <a:pt x="746" y="2256"/>
                        <a:pt x="668" y="2308"/>
                      </a:cubicBezTo>
                      <a:lnTo>
                        <a:pt x="668" y="2308"/>
                      </a:lnTo>
                      <a:cubicBezTo>
                        <a:pt x="843" y="1804"/>
                        <a:pt x="1118" y="1330"/>
                        <a:pt x="1468" y="914"/>
                      </a:cubicBezTo>
                      <a:cubicBezTo>
                        <a:pt x="1804" y="497"/>
                        <a:pt x="2241" y="350"/>
                        <a:pt x="2699" y="350"/>
                      </a:cubicBezTo>
                      <a:cubicBezTo>
                        <a:pt x="3196" y="350"/>
                        <a:pt x="3719" y="523"/>
                        <a:pt x="4170" y="713"/>
                      </a:cubicBezTo>
                      <a:cubicBezTo>
                        <a:pt x="4197" y="735"/>
                        <a:pt x="4224" y="744"/>
                        <a:pt x="4250" y="744"/>
                      </a:cubicBezTo>
                      <a:cubicBezTo>
                        <a:pt x="4381" y="744"/>
                        <a:pt x="4471" y="497"/>
                        <a:pt x="4303" y="413"/>
                      </a:cubicBezTo>
                      <a:cubicBezTo>
                        <a:pt x="3772" y="185"/>
                        <a:pt x="3219" y="1"/>
                        <a:pt x="2681" y="1"/>
                      </a:cubicBezTo>
                      <a:close/>
                    </a:path>
                  </a:pathLst>
                </a:custGeom>
                <a:solidFill>
                  <a:srgbClr val="F79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9"/>
                <p:cNvSpPr/>
                <p:nvPr/>
              </p:nvSpPr>
              <p:spPr>
                <a:xfrm>
                  <a:off x="4811950" y="1125425"/>
                  <a:ext cx="525400" cy="651325"/>
                </a:xfrm>
                <a:custGeom>
                  <a:avLst/>
                  <a:gdLst/>
                  <a:ahLst/>
                  <a:cxnLst/>
                  <a:rect l="l" t="t" r="r" b="b"/>
                  <a:pathLst>
                    <a:path w="21016" h="26053" extrusionOk="0">
                      <a:moveTo>
                        <a:pt x="2669" y="0"/>
                      </a:moveTo>
                      <a:cubicBezTo>
                        <a:pt x="867" y="2502"/>
                        <a:pt x="0" y="6405"/>
                        <a:pt x="0" y="11909"/>
                      </a:cubicBezTo>
                      <a:cubicBezTo>
                        <a:pt x="0" y="20014"/>
                        <a:pt x="4036" y="26052"/>
                        <a:pt x="11008" y="26052"/>
                      </a:cubicBezTo>
                      <a:cubicBezTo>
                        <a:pt x="15244" y="26052"/>
                        <a:pt x="18947" y="23217"/>
                        <a:pt x="21015" y="19014"/>
                      </a:cubicBezTo>
                      <a:lnTo>
                        <a:pt x="21015" y="14344"/>
                      </a:lnTo>
                      <a:cubicBezTo>
                        <a:pt x="19414" y="9740"/>
                        <a:pt x="15578" y="8173"/>
                        <a:pt x="13043" y="7639"/>
                      </a:cubicBezTo>
                      <a:cubicBezTo>
                        <a:pt x="3769" y="5738"/>
                        <a:pt x="2669" y="0"/>
                        <a:pt x="26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9"/>
                <p:cNvSpPr/>
                <p:nvPr/>
              </p:nvSpPr>
              <p:spPr>
                <a:xfrm>
                  <a:off x="4811950" y="1126250"/>
                  <a:ext cx="121775" cy="335275"/>
                </a:xfrm>
                <a:custGeom>
                  <a:avLst/>
                  <a:gdLst/>
                  <a:ahLst/>
                  <a:cxnLst/>
                  <a:rect l="l" t="t" r="r" b="b"/>
                  <a:pathLst>
                    <a:path w="4871" h="13411" extrusionOk="0">
                      <a:moveTo>
                        <a:pt x="2635" y="0"/>
                      </a:moveTo>
                      <a:cubicBezTo>
                        <a:pt x="867" y="2502"/>
                        <a:pt x="0" y="6472"/>
                        <a:pt x="0" y="11909"/>
                      </a:cubicBezTo>
                      <a:cubicBezTo>
                        <a:pt x="0" y="12409"/>
                        <a:pt x="0" y="12910"/>
                        <a:pt x="33" y="13410"/>
                      </a:cubicBezTo>
                      <a:cubicBezTo>
                        <a:pt x="500" y="13043"/>
                        <a:pt x="1234" y="12276"/>
                        <a:pt x="1668" y="11809"/>
                      </a:cubicBezTo>
                      <a:cubicBezTo>
                        <a:pt x="3002" y="10274"/>
                        <a:pt x="2869" y="8306"/>
                        <a:pt x="3436" y="6438"/>
                      </a:cubicBezTo>
                      <a:cubicBezTo>
                        <a:pt x="3870" y="5104"/>
                        <a:pt x="4670" y="4504"/>
                        <a:pt x="4870" y="3636"/>
                      </a:cubicBezTo>
                      <a:cubicBezTo>
                        <a:pt x="3002" y="1768"/>
                        <a:pt x="2635" y="0"/>
                        <a:pt x="2635" y="0"/>
                      </a:cubicBezTo>
                      <a:close/>
                    </a:path>
                  </a:pathLst>
                </a:custGeom>
                <a:solidFill>
                  <a:srgbClr val="F79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9"/>
                <p:cNvSpPr/>
                <p:nvPr/>
              </p:nvSpPr>
              <p:spPr>
                <a:xfrm>
                  <a:off x="4939625" y="1404900"/>
                  <a:ext cx="54975" cy="154450"/>
                </a:xfrm>
                <a:custGeom>
                  <a:avLst/>
                  <a:gdLst/>
                  <a:ahLst/>
                  <a:cxnLst/>
                  <a:rect l="l" t="t" r="r" b="b"/>
                  <a:pathLst>
                    <a:path w="2199" h="6178" extrusionOk="0">
                      <a:moveTo>
                        <a:pt x="1723" y="1"/>
                      </a:moveTo>
                      <a:cubicBezTo>
                        <a:pt x="1618" y="1"/>
                        <a:pt x="1527" y="82"/>
                        <a:pt x="1565" y="196"/>
                      </a:cubicBezTo>
                      <a:cubicBezTo>
                        <a:pt x="1756" y="1314"/>
                        <a:pt x="1826" y="2433"/>
                        <a:pt x="1802" y="3552"/>
                      </a:cubicBezTo>
                      <a:lnTo>
                        <a:pt x="1802" y="3552"/>
                      </a:lnTo>
                      <a:cubicBezTo>
                        <a:pt x="951" y="3667"/>
                        <a:pt x="93" y="3965"/>
                        <a:pt x="30" y="4999"/>
                      </a:cubicBezTo>
                      <a:cubicBezTo>
                        <a:pt x="0" y="5897"/>
                        <a:pt x="883" y="6177"/>
                        <a:pt x="1619" y="6177"/>
                      </a:cubicBezTo>
                      <a:cubicBezTo>
                        <a:pt x="1703" y="6177"/>
                        <a:pt x="1786" y="6174"/>
                        <a:pt x="1865" y="6167"/>
                      </a:cubicBezTo>
                      <a:cubicBezTo>
                        <a:pt x="2088" y="6167"/>
                        <a:pt x="2098" y="5831"/>
                        <a:pt x="1894" y="5831"/>
                      </a:cubicBezTo>
                      <a:cubicBezTo>
                        <a:pt x="1885" y="5831"/>
                        <a:pt x="1875" y="5832"/>
                        <a:pt x="1865" y="5833"/>
                      </a:cubicBezTo>
                      <a:cubicBezTo>
                        <a:pt x="1792" y="5837"/>
                        <a:pt x="1717" y="5840"/>
                        <a:pt x="1640" y="5840"/>
                      </a:cubicBezTo>
                      <a:cubicBezTo>
                        <a:pt x="1082" y="5840"/>
                        <a:pt x="460" y="5703"/>
                        <a:pt x="430" y="4999"/>
                      </a:cubicBezTo>
                      <a:cubicBezTo>
                        <a:pt x="330" y="4132"/>
                        <a:pt x="1364" y="3965"/>
                        <a:pt x="1998" y="3899"/>
                      </a:cubicBezTo>
                      <a:cubicBezTo>
                        <a:pt x="2098" y="3899"/>
                        <a:pt x="2165" y="3832"/>
                        <a:pt x="2165" y="3732"/>
                      </a:cubicBezTo>
                      <a:cubicBezTo>
                        <a:pt x="2198" y="2531"/>
                        <a:pt x="2132" y="1330"/>
                        <a:pt x="1931" y="163"/>
                      </a:cubicBezTo>
                      <a:cubicBezTo>
                        <a:pt x="1888" y="47"/>
                        <a:pt x="1802" y="1"/>
                        <a:pt x="17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9"/>
                <p:cNvSpPr/>
                <p:nvPr/>
              </p:nvSpPr>
              <p:spPr>
                <a:xfrm>
                  <a:off x="4966950" y="1581825"/>
                  <a:ext cx="167525" cy="66550"/>
                </a:xfrm>
                <a:custGeom>
                  <a:avLst/>
                  <a:gdLst/>
                  <a:ahLst/>
                  <a:cxnLst/>
                  <a:rect l="l" t="t" r="r" b="b"/>
                  <a:pathLst>
                    <a:path w="6701" h="2662" extrusionOk="0">
                      <a:moveTo>
                        <a:pt x="6479" y="0"/>
                      </a:moveTo>
                      <a:cubicBezTo>
                        <a:pt x="6427" y="0"/>
                        <a:pt x="6374" y="27"/>
                        <a:pt x="6342" y="91"/>
                      </a:cubicBezTo>
                      <a:cubicBezTo>
                        <a:pt x="6171" y="348"/>
                        <a:pt x="5967" y="431"/>
                        <a:pt x="5747" y="431"/>
                      </a:cubicBezTo>
                      <a:cubicBezTo>
                        <a:pt x="5343" y="431"/>
                        <a:pt x="4884" y="151"/>
                        <a:pt x="4471" y="151"/>
                      </a:cubicBezTo>
                      <a:cubicBezTo>
                        <a:pt x="4320" y="151"/>
                        <a:pt x="4175" y="189"/>
                        <a:pt x="4041" y="291"/>
                      </a:cubicBezTo>
                      <a:cubicBezTo>
                        <a:pt x="3450" y="757"/>
                        <a:pt x="3381" y="1978"/>
                        <a:pt x="2562" y="1978"/>
                      </a:cubicBezTo>
                      <a:cubicBezTo>
                        <a:pt x="2503" y="1978"/>
                        <a:pt x="2440" y="1972"/>
                        <a:pt x="2373" y="1959"/>
                      </a:cubicBezTo>
                      <a:cubicBezTo>
                        <a:pt x="1873" y="1892"/>
                        <a:pt x="1506" y="1558"/>
                        <a:pt x="1005" y="1558"/>
                      </a:cubicBezTo>
                      <a:cubicBezTo>
                        <a:pt x="505" y="1558"/>
                        <a:pt x="238" y="2059"/>
                        <a:pt x="71" y="2426"/>
                      </a:cubicBezTo>
                      <a:cubicBezTo>
                        <a:pt x="1" y="2543"/>
                        <a:pt x="113" y="2661"/>
                        <a:pt x="232" y="2661"/>
                      </a:cubicBezTo>
                      <a:cubicBezTo>
                        <a:pt x="282" y="2661"/>
                        <a:pt x="332" y="2641"/>
                        <a:pt x="371" y="2592"/>
                      </a:cubicBezTo>
                      <a:cubicBezTo>
                        <a:pt x="585" y="2094"/>
                        <a:pt x="842" y="1940"/>
                        <a:pt x="1124" y="1940"/>
                      </a:cubicBezTo>
                      <a:cubicBezTo>
                        <a:pt x="1583" y="1940"/>
                        <a:pt x="2108" y="2346"/>
                        <a:pt x="2624" y="2346"/>
                      </a:cubicBezTo>
                      <a:cubicBezTo>
                        <a:pt x="2832" y="2346"/>
                        <a:pt x="3040" y="2279"/>
                        <a:pt x="3240" y="2092"/>
                      </a:cubicBezTo>
                      <a:cubicBezTo>
                        <a:pt x="3474" y="1892"/>
                        <a:pt x="3574" y="1658"/>
                        <a:pt x="3707" y="1391"/>
                      </a:cubicBezTo>
                      <a:cubicBezTo>
                        <a:pt x="3841" y="1091"/>
                        <a:pt x="3907" y="891"/>
                        <a:pt x="4074" y="658"/>
                      </a:cubicBezTo>
                      <a:cubicBezTo>
                        <a:pt x="4189" y="508"/>
                        <a:pt x="4332" y="454"/>
                        <a:pt x="4483" y="454"/>
                      </a:cubicBezTo>
                      <a:cubicBezTo>
                        <a:pt x="4768" y="454"/>
                        <a:pt x="5078" y="649"/>
                        <a:pt x="5275" y="758"/>
                      </a:cubicBezTo>
                      <a:cubicBezTo>
                        <a:pt x="5385" y="802"/>
                        <a:pt x="5498" y="821"/>
                        <a:pt x="5610" y="821"/>
                      </a:cubicBezTo>
                      <a:cubicBezTo>
                        <a:pt x="6010" y="821"/>
                        <a:pt x="6401" y="570"/>
                        <a:pt x="6609" y="257"/>
                      </a:cubicBezTo>
                      <a:cubicBezTo>
                        <a:pt x="6700" y="121"/>
                        <a:pt x="6590" y="0"/>
                        <a:pt x="64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9"/>
                <p:cNvSpPr/>
                <p:nvPr/>
              </p:nvSpPr>
              <p:spPr>
                <a:xfrm>
                  <a:off x="5121675" y="1433600"/>
                  <a:ext cx="67225" cy="45950"/>
                </a:xfrm>
                <a:custGeom>
                  <a:avLst/>
                  <a:gdLst/>
                  <a:ahLst/>
                  <a:cxnLst/>
                  <a:rect l="l" t="t" r="r" b="b"/>
                  <a:pathLst>
                    <a:path w="2689" h="1838" extrusionOk="0">
                      <a:moveTo>
                        <a:pt x="2270" y="1"/>
                      </a:moveTo>
                      <a:cubicBezTo>
                        <a:pt x="1335" y="1"/>
                        <a:pt x="205" y="754"/>
                        <a:pt x="20" y="1650"/>
                      </a:cubicBezTo>
                      <a:cubicBezTo>
                        <a:pt x="1" y="1766"/>
                        <a:pt x="105" y="1837"/>
                        <a:pt x="203" y="1837"/>
                      </a:cubicBezTo>
                      <a:cubicBezTo>
                        <a:pt x="273" y="1837"/>
                        <a:pt x="340" y="1800"/>
                        <a:pt x="354" y="1716"/>
                      </a:cubicBezTo>
                      <a:cubicBezTo>
                        <a:pt x="509" y="970"/>
                        <a:pt x="1536" y="339"/>
                        <a:pt x="2323" y="339"/>
                      </a:cubicBezTo>
                      <a:cubicBezTo>
                        <a:pt x="2379" y="339"/>
                        <a:pt x="2435" y="342"/>
                        <a:pt x="2488" y="349"/>
                      </a:cubicBezTo>
                      <a:cubicBezTo>
                        <a:pt x="2497" y="350"/>
                        <a:pt x="2505" y="351"/>
                        <a:pt x="2513" y="351"/>
                      </a:cubicBezTo>
                      <a:cubicBezTo>
                        <a:pt x="2688" y="351"/>
                        <a:pt x="2680" y="15"/>
                        <a:pt x="2488" y="15"/>
                      </a:cubicBezTo>
                      <a:cubicBezTo>
                        <a:pt x="2417" y="5"/>
                        <a:pt x="2344" y="1"/>
                        <a:pt x="2270" y="1"/>
                      </a:cubicBezTo>
                      <a:close/>
                    </a:path>
                  </a:pathLst>
                </a:custGeom>
                <a:solidFill>
                  <a:srgbClr val="4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9"/>
                <p:cNvSpPr/>
                <p:nvPr/>
              </p:nvSpPr>
              <p:spPr>
                <a:xfrm>
                  <a:off x="5122150" y="1459475"/>
                  <a:ext cx="66300" cy="17825"/>
                </a:xfrm>
                <a:custGeom>
                  <a:avLst/>
                  <a:gdLst/>
                  <a:ahLst/>
                  <a:cxnLst/>
                  <a:rect l="l" t="t" r="r" b="b"/>
                  <a:pathLst>
                    <a:path w="2652" h="713" extrusionOk="0">
                      <a:moveTo>
                        <a:pt x="1656" y="1"/>
                      </a:moveTo>
                      <a:cubicBezTo>
                        <a:pt x="1130" y="1"/>
                        <a:pt x="606" y="162"/>
                        <a:pt x="168" y="381"/>
                      </a:cubicBezTo>
                      <a:cubicBezTo>
                        <a:pt x="0" y="465"/>
                        <a:pt x="90" y="713"/>
                        <a:pt x="241" y="713"/>
                      </a:cubicBezTo>
                      <a:cubicBezTo>
                        <a:pt x="270" y="713"/>
                        <a:pt x="302" y="703"/>
                        <a:pt x="335" y="681"/>
                      </a:cubicBezTo>
                      <a:cubicBezTo>
                        <a:pt x="725" y="486"/>
                        <a:pt x="1185" y="348"/>
                        <a:pt x="1643" y="348"/>
                      </a:cubicBezTo>
                      <a:cubicBezTo>
                        <a:pt x="1890" y="348"/>
                        <a:pt x="2136" y="388"/>
                        <a:pt x="2369" y="481"/>
                      </a:cubicBezTo>
                      <a:cubicBezTo>
                        <a:pt x="2390" y="487"/>
                        <a:pt x="2410" y="490"/>
                        <a:pt x="2428" y="490"/>
                      </a:cubicBezTo>
                      <a:cubicBezTo>
                        <a:pt x="2613" y="490"/>
                        <a:pt x="2652" y="208"/>
                        <a:pt x="2469" y="148"/>
                      </a:cubicBezTo>
                      <a:cubicBezTo>
                        <a:pt x="2206" y="45"/>
                        <a:pt x="1931" y="1"/>
                        <a:pt x="1656" y="1"/>
                      </a:cubicBezTo>
                      <a:close/>
                    </a:path>
                  </a:pathLst>
                </a:custGeom>
                <a:solidFill>
                  <a:srgbClr val="4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9"/>
                <p:cNvSpPr/>
                <p:nvPr/>
              </p:nvSpPr>
              <p:spPr>
                <a:xfrm>
                  <a:off x="4866900" y="1445625"/>
                  <a:ext cx="60975" cy="30375"/>
                </a:xfrm>
                <a:custGeom>
                  <a:avLst/>
                  <a:gdLst/>
                  <a:ahLst/>
                  <a:cxnLst/>
                  <a:rect l="l" t="t" r="r" b="b"/>
                  <a:pathLst>
                    <a:path w="2439" h="1215" extrusionOk="0">
                      <a:moveTo>
                        <a:pt x="769" y="1"/>
                      </a:moveTo>
                      <a:cubicBezTo>
                        <a:pt x="580" y="1"/>
                        <a:pt x="388" y="24"/>
                        <a:pt x="204" y="68"/>
                      </a:cubicBezTo>
                      <a:cubicBezTo>
                        <a:pt x="0" y="155"/>
                        <a:pt x="50" y="420"/>
                        <a:pt x="221" y="420"/>
                      </a:cubicBezTo>
                      <a:cubicBezTo>
                        <a:pt x="246" y="420"/>
                        <a:pt x="274" y="414"/>
                        <a:pt x="304" y="402"/>
                      </a:cubicBezTo>
                      <a:cubicBezTo>
                        <a:pt x="474" y="353"/>
                        <a:pt x="650" y="328"/>
                        <a:pt x="822" y="328"/>
                      </a:cubicBezTo>
                      <a:cubicBezTo>
                        <a:pt x="1361" y="328"/>
                        <a:pt x="1870" y="572"/>
                        <a:pt x="2072" y="1102"/>
                      </a:cubicBezTo>
                      <a:cubicBezTo>
                        <a:pt x="2106" y="1181"/>
                        <a:pt x="2163" y="1214"/>
                        <a:pt x="2220" y="1214"/>
                      </a:cubicBezTo>
                      <a:cubicBezTo>
                        <a:pt x="2330" y="1214"/>
                        <a:pt x="2438" y="1089"/>
                        <a:pt x="2372" y="935"/>
                      </a:cubicBezTo>
                      <a:cubicBezTo>
                        <a:pt x="2086" y="286"/>
                        <a:pt x="1437" y="1"/>
                        <a:pt x="769" y="1"/>
                      </a:cubicBezTo>
                      <a:close/>
                    </a:path>
                  </a:pathLst>
                </a:custGeom>
                <a:solidFill>
                  <a:srgbClr val="4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9"/>
                <p:cNvSpPr/>
                <p:nvPr/>
              </p:nvSpPr>
              <p:spPr>
                <a:xfrm>
                  <a:off x="4869400" y="1460325"/>
                  <a:ext cx="59225" cy="16675"/>
                </a:xfrm>
                <a:custGeom>
                  <a:avLst/>
                  <a:gdLst/>
                  <a:ahLst/>
                  <a:cxnLst/>
                  <a:rect l="l" t="t" r="r" b="b"/>
                  <a:pathLst>
                    <a:path w="2369" h="667" extrusionOk="0">
                      <a:moveTo>
                        <a:pt x="1327" y="0"/>
                      </a:moveTo>
                      <a:cubicBezTo>
                        <a:pt x="919" y="0"/>
                        <a:pt x="486" y="122"/>
                        <a:pt x="204" y="281"/>
                      </a:cubicBezTo>
                      <a:cubicBezTo>
                        <a:pt x="0" y="339"/>
                        <a:pt x="101" y="599"/>
                        <a:pt x="285" y="599"/>
                      </a:cubicBezTo>
                      <a:cubicBezTo>
                        <a:pt x="312" y="599"/>
                        <a:pt x="341" y="594"/>
                        <a:pt x="371" y="581"/>
                      </a:cubicBezTo>
                      <a:cubicBezTo>
                        <a:pt x="590" y="453"/>
                        <a:pt x="950" y="345"/>
                        <a:pt x="1285" y="345"/>
                      </a:cubicBezTo>
                      <a:cubicBezTo>
                        <a:pt x="1561" y="345"/>
                        <a:pt x="1821" y="418"/>
                        <a:pt x="1972" y="614"/>
                      </a:cubicBezTo>
                      <a:cubicBezTo>
                        <a:pt x="2009" y="651"/>
                        <a:pt x="2051" y="667"/>
                        <a:pt x="2092" y="667"/>
                      </a:cubicBezTo>
                      <a:cubicBezTo>
                        <a:pt x="2236" y="667"/>
                        <a:pt x="2368" y="477"/>
                        <a:pt x="2239" y="347"/>
                      </a:cubicBezTo>
                      <a:cubicBezTo>
                        <a:pt x="2035" y="96"/>
                        <a:pt x="1690" y="0"/>
                        <a:pt x="1327" y="0"/>
                      </a:cubicBezTo>
                      <a:close/>
                    </a:path>
                  </a:pathLst>
                </a:custGeom>
                <a:solidFill>
                  <a:srgbClr val="4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9"/>
                <p:cNvSpPr/>
                <p:nvPr/>
              </p:nvSpPr>
              <p:spPr>
                <a:xfrm>
                  <a:off x="5096325" y="1363850"/>
                  <a:ext cx="42650" cy="29325"/>
                </a:xfrm>
                <a:custGeom>
                  <a:avLst/>
                  <a:gdLst/>
                  <a:ahLst/>
                  <a:cxnLst/>
                  <a:rect l="l" t="t" r="r" b="b"/>
                  <a:pathLst>
                    <a:path w="1706" h="1173" extrusionOk="0">
                      <a:moveTo>
                        <a:pt x="202" y="1"/>
                      </a:moveTo>
                      <a:cubicBezTo>
                        <a:pt x="0" y="1"/>
                        <a:pt x="11" y="305"/>
                        <a:pt x="233" y="337"/>
                      </a:cubicBezTo>
                      <a:cubicBezTo>
                        <a:pt x="734" y="370"/>
                        <a:pt x="1067" y="670"/>
                        <a:pt x="1334" y="1104"/>
                      </a:cubicBezTo>
                      <a:cubicBezTo>
                        <a:pt x="1373" y="1152"/>
                        <a:pt x="1422" y="1172"/>
                        <a:pt x="1470" y="1172"/>
                      </a:cubicBezTo>
                      <a:cubicBezTo>
                        <a:pt x="1591" y="1172"/>
                        <a:pt x="1706" y="1047"/>
                        <a:pt x="1634" y="904"/>
                      </a:cubicBezTo>
                      <a:cubicBezTo>
                        <a:pt x="1301" y="404"/>
                        <a:pt x="867" y="37"/>
                        <a:pt x="233" y="3"/>
                      </a:cubicBezTo>
                      <a:cubicBezTo>
                        <a:pt x="222" y="2"/>
                        <a:pt x="212" y="1"/>
                        <a:pt x="202" y="1"/>
                      </a:cubicBezTo>
                      <a:close/>
                    </a:path>
                  </a:pathLst>
                </a:custGeom>
                <a:solidFill>
                  <a:srgbClr val="F86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9"/>
                <p:cNvSpPr/>
                <p:nvPr/>
              </p:nvSpPr>
              <p:spPr>
                <a:xfrm>
                  <a:off x="4880625" y="1342175"/>
                  <a:ext cx="40575" cy="25425"/>
                </a:xfrm>
                <a:custGeom>
                  <a:avLst/>
                  <a:gdLst/>
                  <a:ahLst/>
                  <a:cxnLst/>
                  <a:rect l="l" t="t" r="r" b="b"/>
                  <a:pathLst>
                    <a:path w="1623" h="1017" extrusionOk="0">
                      <a:moveTo>
                        <a:pt x="1358" y="1"/>
                      </a:moveTo>
                      <a:cubicBezTo>
                        <a:pt x="872" y="1"/>
                        <a:pt x="312" y="354"/>
                        <a:pt x="88" y="737"/>
                      </a:cubicBezTo>
                      <a:cubicBezTo>
                        <a:pt x="0" y="891"/>
                        <a:pt x="101" y="1016"/>
                        <a:pt x="209" y="1016"/>
                      </a:cubicBezTo>
                      <a:cubicBezTo>
                        <a:pt x="264" y="1016"/>
                        <a:pt x="321" y="983"/>
                        <a:pt x="355" y="904"/>
                      </a:cubicBezTo>
                      <a:cubicBezTo>
                        <a:pt x="576" y="589"/>
                        <a:pt x="974" y="334"/>
                        <a:pt x="1354" y="334"/>
                      </a:cubicBezTo>
                      <a:cubicBezTo>
                        <a:pt x="1377" y="334"/>
                        <a:pt x="1400" y="335"/>
                        <a:pt x="1423" y="337"/>
                      </a:cubicBezTo>
                      <a:cubicBezTo>
                        <a:pt x="1623" y="337"/>
                        <a:pt x="1623" y="3"/>
                        <a:pt x="1423" y="3"/>
                      </a:cubicBezTo>
                      <a:cubicBezTo>
                        <a:pt x="1402" y="2"/>
                        <a:pt x="1380" y="1"/>
                        <a:pt x="1358" y="1"/>
                      </a:cubicBezTo>
                      <a:close/>
                    </a:path>
                  </a:pathLst>
                </a:custGeom>
                <a:solidFill>
                  <a:srgbClr val="F86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9"/>
                <p:cNvSpPr/>
                <p:nvPr/>
              </p:nvSpPr>
              <p:spPr>
                <a:xfrm>
                  <a:off x="5046450" y="1637450"/>
                  <a:ext cx="21500" cy="16475"/>
                </a:xfrm>
                <a:custGeom>
                  <a:avLst/>
                  <a:gdLst/>
                  <a:ahLst/>
                  <a:cxnLst/>
                  <a:rect l="l" t="t" r="r" b="b"/>
                  <a:pathLst>
                    <a:path w="860" h="659" extrusionOk="0">
                      <a:moveTo>
                        <a:pt x="627" y="0"/>
                      </a:moveTo>
                      <a:cubicBezTo>
                        <a:pt x="596" y="0"/>
                        <a:pt x="562" y="10"/>
                        <a:pt x="527" y="34"/>
                      </a:cubicBezTo>
                      <a:cubicBezTo>
                        <a:pt x="360" y="100"/>
                        <a:pt x="227" y="234"/>
                        <a:pt x="127" y="367"/>
                      </a:cubicBezTo>
                      <a:cubicBezTo>
                        <a:pt x="1" y="494"/>
                        <a:pt x="104" y="658"/>
                        <a:pt x="234" y="658"/>
                      </a:cubicBezTo>
                      <a:cubicBezTo>
                        <a:pt x="276" y="658"/>
                        <a:pt x="320" y="641"/>
                        <a:pt x="360" y="601"/>
                      </a:cubicBezTo>
                      <a:cubicBezTo>
                        <a:pt x="460" y="467"/>
                        <a:pt x="561" y="401"/>
                        <a:pt x="694" y="334"/>
                      </a:cubicBezTo>
                      <a:cubicBezTo>
                        <a:pt x="859" y="224"/>
                        <a:pt x="774" y="0"/>
                        <a:pt x="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9"/>
                <p:cNvSpPr/>
                <p:nvPr/>
              </p:nvSpPr>
              <p:spPr>
                <a:xfrm>
                  <a:off x="4712700" y="1898475"/>
                  <a:ext cx="814775" cy="716375"/>
                </a:xfrm>
                <a:custGeom>
                  <a:avLst/>
                  <a:gdLst/>
                  <a:ahLst/>
                  <a:cxnLst/>
                  <a:rect l="l" t="t" r="r" b="b"/>
                  <a:pathLst>
                    <a:path w="32591" h="28655" extrusionOk="0">
                      <a:moveTo>
                        <a:pt x="24918" y="0"/>
                      </a:moveTo>
                      <a:cubicBezTo>
                        <a:pt x="24918" y="0"/>
                        <a:pt x="20644" y="4915"/>
                        <a:pt x="15542" y="4915"/>
                      </a:cubicBezTo>
                      <a:cubicBezTo>
                        <a:pt x="15180" y="4915"/>
                        <a:pt x="14814" y="4890"/>
                        <a:pt x="14444" y="4837"/>
                      </a:cubicBezTo>
                      <a:cubicBezTo>
                        <a:pt x="8907" y="4036"/>
                        <a:pt x="10175" y="434"/>
                        <a:pt x="10175" y="434"/>
                      </a:cubicBezTo>
                      <a:lnTo>
                        <a:pt x="10175" y="434"/>
                      </a:lnTo>
                      <a:cubicBezTo>
                        <a:pt x="10174" y="434"/>
                        <a:pt x="6405" y="1034"/>
                        <a:pt x="4604" y="2369"/>
                      </a:cubicBezTo>
                      <a:cubicBezTo>
                        <a:pt x="1668" y="4570"/>
                        <a:pt x="1" y="28654"/>
                        <a:pt x="1" y="28654"/>
                      </a:cubicBezTo>
                      <a:lnTo>
                        <a:pt x="32591" y="28654"/>
                      </a:lnTo>
                      <a:cubicBezTo>
                        <a:pt x="32591" y="28654"/>
                        <a:pt x="32090" y="13610"/>
                        <a:pt x="30889" y="5604"/>
                      </a:cubicBezTo>
                      <a:cubicBezTo>
                        <a:pt x="30122" y="634"/>
                        <a:pt x="24918" y="0"/>
                        <a:pt x="24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9"/>
                <p:cNvSpPr/>
                <p:nvPr/>
              </p:nvSpPr>
              <p:spPr>
                <a:xfrm>
                  <a:off x="4713525" y="1910975"/>
                  <a:ext cx="815625" cy="703875"/>
                </a:xfrm>
                <a:custGeom>
                  <a:avLst/>
                  <a:gdLst/>
                  <a:ahLst/>
                  <a:cxnLst/>
                  <a:rect l="l" t="t" r="r" b="b"/>
                  <a:pathLst>
                    <a:path w="32625" h="28155" extrusionOk="0">
                      <a:moveTo>
                        <a:pt x="26720" y="1"/>
                      </a:moveTo>
                      <a:cubicBezTo>
                        <a:pt x="23218" y="14744"/>
                        <a:pt x="13110" y="23184"/>
                        <a:pt x="1" y="27954"/>
                      </a:cubicBezTo>
                      <a:lnTo>
                        <a:pt x="1" y="28154"/>
                      </a:lnTo>
                      <a:lnTo>
                        <a:pt x="32624" y="28154"/>
                      </a:lnTo>
                      <a:cubicBezTo>
                        <a:pt x="32624" y="28154"/>
                        <a:pt x="32124" y="13110"/>
                        <a:pt x="30890" y="5104"/>
                      </a:cubicBezTo>
                      <a:cubicBezTo>
                        <a:pt x="30456" y="2069"/>
                        <a:pt x="28321" y="634"/>
                        <a:pt x="267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9"/>
                <p:cNvSpPr/>
                <p:nvPr/>
              </p:nvSpPr>
              <p:spPr>
                <a:xfrm>
                  <a:off x="5303950" y="1042350"/>
                  <a:ext cx="553750" cy="1351500"/>
                </a:xfrm>
                <a:custGeom>
                  <a:avLst/>
                  <a:gdLst/>
                  <a:ahLst/>
                  <a:cxnLst/>
                  <a:rect l="l" t="t" r="r" b="b"/>
                  <a:pathLst>
                    <a:path w="22150" h="54060" extrusionOk="0">
                      <a:moveTo>
                        <a:pt x="4712" y="1"/>
                      </a:moveTo>
                      <a:cubicBezTo>
                        <a:pt x="3719" y="1"/>
                        <a:pt x="3804" y="788"/>
                        <a:pt x="3804" y="788"/>
                      </a:cubicBezTo>
                      <a:cubicBezTo>
                        <a:pt x="3498" y="695"/>
                        <a:pt x="3167" y="644"/>
                        <a:pt x="2855" y="644"/>
                      </a:cubicBezTo>
                      <a:cubicBezTo>
                        <a:pt x="2383" y="644"/>
                        <a:pt x="1956" y="760"/>
                        <a:pt x="1735" y="1021"/>
                      </a:cubicBezTo>
                      <a:cubicBezTo>
                        <a:pt x="1368" y="1422"/>
                        <a:pt x="1769" y="2089"/>
                        <a:pt x="1769" y="2089"/>
                      </a:cubicBezTo>
                      <a:cubicBezTo>
                        <a:pt x="1769" y="2089"/>
                        <a:pt x="1102" y="2089"/>
                        <a:pt x="868" y="2656"/>
                      </a:cubicBezTo>
                      <a:cubicBezTo>
                        <a:pt x="601" y="3190"/>
                        <a:pt x="1068" y="3990"/>
                        <a:pt x="1068" y="3990"/>
                      </a:cubicBezTo>
                      <a:cubicBezTo>
                        <a:pt x="1" y="4024"/>
                        <a:pt x="201" y="5725"/>
                        <a:pt x="1335" y="6559"/>
                      </a:cubicBezTo>
                      <a:cubicBezTo>
                        <a:pt x="2403" y="7393"/>
                        <a:pt x="3103" y="9061"/>
                        <a:pt x="3070" y="9661"/>
                      </a:cubicBezTo>
                      <a:cubicBezTo>
                        <a:pt x="2836" y="12129"/>
                        <a:pt x="5438" y="13397"/>
                        <a:pt x="5438" y="13397"/>
                      </a:cubicBezTo>
                      <a:cubicBezTo>
                        <a:pt x="5438" y="13397"/>
                        <a:pt x="12576" y="28741"/>
                        <a:pt x="10475" y="30876"/>
                      </a:cubicBezTo>
                      <a:cubicBezTo>
                        <a:pt x="9207" y="32310"/>
                        <a:pt x="5271" y="37181"/>
                        <a:pt x="5271" y="37181"/>
                      </a:cubicBezTo>
                      <a:lnTo>
                        <a:pt x="8540" y="54059"/>
                      </a:lnTo>
                      <a:cubicBezTo>
                        <a:pt x="8540" y="54059"/>
                        <a:pt x="21083" y="44052"/>
                        <a:pt x="21616" y="34178"/>
                      </a:cubicBezTo>
                      <a:cubicBezTo>
                        <a:pt x="22150" y="24305"/>
                        <a:pt x="10842" y="11562"/>
                        <a:pt x="10275" y="10728"/>
                      </a:cubicBezTo>
                      <a:cubicBezTo>
                        <a:pt x="10008" y="10328"/>
                        <a:pt x="10675" y="7793"/>
                        <a:pt x="10608" y="6659"/>
                      </a:cubicBezTo>
                      <a:cubicBezTo>
                        <a:pt x="10442" y="2322"/>
                        <a:pt x="6239" y="187"/>
                        <a:pt x="5004" y="21"/>
                      </a:cubicBezTo>
                      <a:cubicBezTo>
                        <a:pt x="4898" y="7"/>
                        <a:pt x="4801" y="1"/>
                        <a:pt x="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9"/>
                <p:cNvSpPr/>
                <p:nvPr/>
              </p:nvSpPr>
              <p:spPr>
                <a:xfrm>
                  <a:off x="5325650" y="1137925"/>
                  <a:ext cx="92575" cy="93425"/>
                </a:xfrm>
                <a:custGeom>
                  <a:avLst/>
                  <a:gdLst/>
                  <a:ahLst/>
                  <a:cxnLst/>
                  <a:rect l="l" t="t" r="r" b="b"/>
                  <a:pathLst>
                    <a:path w="3703" h="3737" extrusionOk="0">
                      <a:moveTo>
                        <a:pt x="200" y="0"/>
                      </a:moveTo>
                      <a:cubicBezTo>
                        <a:pt x="67" y="0"/>
                        <a:pt x="0" y="67"/>
                        <a:pt x="0" y="167"/>
                      </a:cubicBezTo>
                      <a:cubicBezTo>
                        <a:pt x="0" y="301"/>
                        <a:pt x="67" y="367"/>
                        <a:pt x="167" y="367"/>
                      </a:cubicBezTo>
                      <a:cubicBezTo>
                        <a:pt x="234" y="367"/>
                        <a:pt x="2368" y="568"/>
                        <a:pt x="3336" y="3636"/>
                      </a:cubicBezTo>
                      <a:cubicBezTo>
                        <a:pt x="3369" y="3703"/>
                        <a:pt x="3403" y="3736"/>
                        <a:pt x="3503" y="3736"/>
                      </a:cubicBezTo>
                      <a:cubicBezTo>
                        <a:pt x="3536" y="3736"/>
                        <a:pt x="3536" y="3736"/>
                        <a:pt x="3536" y="3703"/>
                      </a:cubicBezTo>
                      <a:cubicBezTo>
                        <a:pt x="3636" y="3703"/>
                        <a:pt x="3703" y="3570"/>
                        <a:pt x="3669" y="3503"/>
                      </a:cubicBezTo>
                      <a:cubicBezTo>
                        <a:pt x="2635" y="234"/>
                        <a:pt x="300" y="0"/>
                        <a:pt x="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9"/>
                <p:cNvSpPr/>
                <p:nvPr/>
              </p:nvSpPr>
              <p:spPr>
                <a:xfrm>
                  <a:off x="5343975" y="1091225"/>
                  <a:ext cx="116775" cy="115100"/>
                </a:xfrm>
                <a:custGeom>
                  <a:avLst/>
                  <a:gdLst/>
                  <a:ahLst/>
                  <a:cxnLst/>
                  <a:rect l="l" t="t" r="r" b="b"/>
                  <a:pathLst>
                    <a:path w="4671" h="4604" extrusionOk="0">
                      <a:moveTo>
                        <a:pt x="168" y="0"/>
                      </a:moveTo>
                      <a:cubicBezTo>
                        <a:pt x="101" y="0"/>
                        <a:pt x="1" y="67"/>
                        <a:pt x="1" y="167"/>
                      </a:cubicBezTo>
                      <a:cubicBezTo>
                        <a:pt x="1" y="267"/>
                        <a:pt x="101" y="367"/>
                        <a:pt x="168" y="367"/>
                      </a:cubicBezTo>
                      <a:cubicBezTo>
                        <a:pt x="301" y="367"/>
                        <a:pt x="3103" y="668"/>
                        <a:pt x="4337" y="4504"/>
                      </a:cubicBezTo>
                      <a:cubicBezTo>
                        <a:pt x="4404" y="4570"/>
                        <a:pt x="4437" y="4604"/>
                        <a:pt x="4504" y="4604"/>
                      </a:cubicBezTo>
                      <a:cubicBezTo>
                        <a:pt x="4504" y="4604"/>
                        <a:pt x="4571" y="4604"/>
                        <a:pt x="4504" y="4570"/>
                      </a:cubicBezTo>
                      <a:cubicBezTo>
                        <a:pt x="4638" y="4570"/>
                        <a:pt x="4671" y="4437"/>
                        <a:pt x="4638" y="4370"/>
                      </a:cubicBezTo>
                      <a:cubicBezTo>
                        <a:pt x="3303" y="267"/>
                        <a:pt x="234" y="0"/>
                        <a:pt x="1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9"/>
                <p:cNvSpPr/>
                <p:nvPr/>
              </p:nvSpPr>
              <p:spPr>
                <a:xfrm>
                  <a:off x="5394025" y="1059325"/>
                  <a:ext cx="122600" cy="120325"/>
                </a:xfrm>
                <a:custGeom>
                  <a:avLst/>
                  <a:gdLst/>
                  <a:ahLst/>
                  <a:cxnLst/>
                  <a:rect l="l" t="t" r="r" b="b"/>
                  <a:pathLst>
                    <a:path w="4904" h="4813" extrusionOk="0">
                      <a:moveTo>
                        <a:pt x="217" y="0"/>
                      </a:moveTo>
                      <a:cubicBezTo>
                        <a:pt x="145" y="0"/>
                        <a:pt x="95" y="60"/>
                        <a:pt x="67" y="142"/>
                      </a:cubicBezTo>
                      <a:cubicBezTo>
                        <a:pt x="0" y="209"/>
                        <a:pt x="100" y="309"/>
                        <a:pt x="167" y="342"/>
                      </a:cubicBezTo>
                      <a:cubicBezTo>
                        <a:pt x="234" y="342"/>
                        <a:pt x="3603" y="1176"/>
                        <a:pt x="4504" y="4679"/>
                      </a:cubicBezTo>
                      <a:cubicBezTo>
                        <a:pt x="4504" y="4779"/>
                        <a:pt x="4604" y="4812"/>
                        <a:pt x="4670" y="4812"/>
                      </a:cubicBezTo>
                      <a:lnTo>
                        <a:pt x="4737" y="4812"/>
                      </a:lnTo>
                      <a:cubicBezTo>
                        <a:pt x="4804" y="4812"/>
                        <a:pt x="4904" y="4679"/>
                        <a:pt x="4837" y="4612"/>
                      </a:cubicBezTo>
                      <a:cubicBezTo>
                        <a:pt x="3903" y="943"/>
                        <a:pt x="301" y="9"/>
                        <a:pt x="267" y="9"/>
                      </a:cubicBezTo>
                      <a:cubicBezTo>
                        <a:pt x="250" y="3"/>
                        <a:pt x="233" y="0"/>
                        <a:pt x="2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9"/>
                <p:cNvSpPr/>
                <p:nvPr/>
              </p:nvSpPr>
              <p:spPr>
                <a:xfrm>
                  <a:off x="5359825" y="1837600"/>
                  <a:ext cx="383650" cy="627975"/>
                </a:xfrm>
                <a:custGeom>
                  <a:avLst/>
                  <a:gdLst/>
                  <a:ahLst/>
                  <a:cxnLst/>
                  <a:rect l="l" t="t" r="r" b="b"/>
                  <a:pathLst>
                    <a:path w="15346" h="25119" extrusionOk="0">
                      <a:moveTo>
                        <a:pt x="7506" y="0"/>
                      </a:moveTo>
                      <a:cubicBezTo>
                        <a:pt x="7506" y="0"/>
                        <a:pt x="2536" y="1868"/>
                        <a:pt x="1" y="2669"/>
                      </a:cubicBezTo>
                      <a:cubicBezTo>
                        <a:pt x="601" y="13910"/>
                        <a:pt x="6472" y="25085"/>
                        <a:pt x="6439" y="25118"/>
                      </a:cubicBezTo>
                      <a:lnTo>
                        <a:pt x="15345" y="13243"/>
                      </a:lnTo>
                      <a:lnTo>
                        <a:pt x="7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9"/>
                <p:cNvSpPr/>
                <p:nvPr/>
              </p:nvSpPr>
              <p:spPr>
                <a:xfrm>
                  <a:off x="4399150" y="1064050"/>
                  <a:ext cx="553750" cy="1344800"/>
                </a:xfrm>
                <a:custGeom>
                  <a:avLst/>
                  <a:gdLst/>
                  <a:ahLst/>
                  <a:cxnLst/>
                  <a:rect l="l" t="t" r="r" b="b"/>
                  <a:pathLst>
                    <a:path w="22150" h="53792" extrusionOk="0">
                      <a:moveTo>
                        <a:pt x="17464" y="0"/>
                      </a:moveTo>
                      <a:cubicBezTo>
                        <a:pt x="17378" y="0"/>
                        <a:pt x="17283" y="6"/>
                        <a:pt x="17179" y="20"/>
                      </a:cubicBezTo>
                      <a:cubicBezTo>
                        <a:pt x="15912" y="187"/>
                        <a:pt x="11709" y="2322"/>
                        <a:pt x="11542" y="6658"/>
                      </a:cubicBezTo>
                      <a:cubicBezTo>
                        <a:pt x="11509" y="7792"/>
                        <a:pt x="12176" y="10327"/>
                        <a:pt x="11875" y="10761"/>
                      </a:cubicBezTo>
                      <a:cubicBezTo>
                        <a:pt x="11342" y="11595"/>
                        <a:pt x="0" y="24304"/>
                        <a:pt x="534" y="34178"/>
                      </a:cubicBezTo>
                      <a:cubicBezTo>
                        <a:pt x="1001" y="43118"/>
                        <a:pt x="11275" y="52124"/>
                        <a:pt x="13276" y="53792"/>
                      </a:cubicBezTo>
                      <a:cubicBezTo>
                        <a:pt x="14010" y="46653"/>
                        <a:pt x="15345" y="37113"/>
                        <a:pt x="17179" y="35779"/>
                      </a:cubicBezTo>
                      <a:lnTo>
                        <a:pt x="17546" y="35512"/>
                      </a:lnTo>
                      <a:cubicBezTo>
                        <a:pt x="15378" y="33978"/>
                        <a:pt x="12443" y="31843"/>
                        <a:pt x="11642" y="30975"/>
                      </a:cubicBezTo>
                      <a:cubicBezTo>
                        <a:pt x="9574" y="28741"/>
                        <a:pt x="16712" y="13430"/>
                        <a:pt x="16712" y="13430"/>
                      </a:cubicBezTo>
                      <a:cubicBezTo>
                        <a:pt x="16712" y="13430"/>
                        <a:pt x="19347" y="12129"/>
                        <a:pt x="19081" y="9660"/>
                      </a:cubicBezTo>
                      <a:cubicBezTo>
                        <a:pt x="19047" y="9093"/>
                        <a:pt x="19748" y="7425"/>
                        <a:pt x="20815" y="6591"/>
                      </a:cubicBezTo>
                      <a:cubicBezTo>
                        <a:pt x="21949" y="5757"/>
                        <a:pt x="22149" y="4023"/>
                        <a:pt x="21082" y="3990"/>
                      </a:cubicBezTo>
                      <a:cubicBezTo>
                        <a:pt x="21082" y="3990"/>
                        <a:pt x="21549" y="3189"/>
                        <a:pt x="21282" y="2655"/>
                      </a:cubicBezTo>
                      <a:cubicBezTo>
                        <a:pt x="21049" y="2122"/>
                        <a:pt x="20382" y="2122"/>
                        <a:pt x="20382" y="2122"/>
                      </a:cubicBezTo>
                      <a:cubicBezTo>
                        <a:pt x="20382" y="2122"/>
                        <a:pt x="20782" y="1454"/>
                        <a:pt x="20415" y="1021"/>
                      </a:cubicBezTo>
                      <a:cubicBezTo>
                        <a:pt x="20190" y="775"/>
                        <a:pt x="19751" y="667"/>
                        <a:pt x="19268" y="667"/>
                      </a:cubicBezTo>
                      <a:cubicBezTo>
                        <a:pt x="18964" y="667"/>
                        <a:pt x="18643" y="710"/>
                        <a:pt x="18347" y="787"/>
                      </a:cubicBezTo>
                      <a:cubicBezTo>
                        <a:pt x="18347" y="787"/>
                        <a:pt x="18431" y="0"/>
                        <a:pt x="174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9"/>
                <p:cNvSpPr/>
                <p:nvPr/>
              </p:nvSpPr>
              <p:spPr>
                <a:xfrm>
                  <a:off x="4838625" y="1160450"/>
                  <a:ext cx="91750" cy="93425"/>
                </a:xfrm>
                <a:custGeom>
                  <a:avLst/>
                  <a:gdLst/>
                  <a:ahLst/>
                  <a:cxnLst/>
                  <a:rect l="l" t="t" r="r" b="b"/>
                  <a:pathLst>
                    <a:path w="3670" h="3737" extrusionOk="0">
                      <a:moveTo>
                        <a:pt x="3470" y="0"/>
                      </a:moveTo>
                      <a:cubicBezTo>
                        <a:pt x="3370" y="0"/>
                        <a:pt x="1035" y="267"/>
                        <a:pt x="1" y="3503"/>
                      </a:cubicBezTo>
                      <a:cubicBezTo>
                        <a:pt x="1" y="3603"/>
                        <a:pt x="34" y="3669"/>
                        <a:pt x="134" y="3736"/>
                      </a:cubicBezTo>
                      <a:lnTo>
                        <a:pt x="167" y="3736"/>
                      </a:lnTo>
                      <a:cubicBezTo>
                        <a:pt x="267" y="3736"/>
                        <a:pt x="334" y="3669"/>
                        <a:pt x="334" y="3636"/>
                      </a:cubicBezTo>
                      <a:cubicBezTo>
                        <a:pt x="1301" y="634"/>
                        <a:pt x="3436" y="400"/>
                        <a:pt x="3503" y="400"/>
                      </a:cubicBezTo>
                      <a:cubicBezTo>
                        <a:pt x="3603" y="334"/>
                        <a:pt x="3670" y="267"/>
                        <a:pt x="3670" y="167"/>
                      </a:cubicBezTo>
                      <a:cubicBezTo>
                        <a:pt x="3636" y="100"/>
                        <a:pt x="3536" y="0"/>
                        <a:pt x="34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9"/>
                <p:cNvSpPr/>
                <p:nvPr/>
              </p:nvSpPr>
              <p:spPr>
                <a:xfrm>
                  <a:off x="4796100" y="1113750"/>
                  <a:ext cx="116775" cy="115100"/>
                </a:xfrm>
                <a:custGeom>
                  <a:avLst/>
                  <a:gdLst/>
                  <a:ahLst/>
                  <a:cxnLst/>
                  <a:rect l="l" t="t" r="r" b="b"/>
                  <a:pathLst>
                    <a:path w="4671" h="4604" extrusionOk="0">
                      <a:moveTo>
                        <a:pt x="4470" y="0"/>
                      </a:moveTo>
                      <a:cubicBezTo>
                        <a:pt x="4470" y="0"/>
                        <a:pt x="1335" y="334"/>
                        <a:pt x="0" y="4370"/>
                      </a:cubicBezTo>
                      <a:cubicBezTo>
                        <a:pt x="0" y="4470"/>
                        <a:pt x="34" y="4537"/>
                        <a:pt x="134" y="4603"/>
                      </a:cubicBezTo>
                      <a:lnTo>
                        <a:pt x="167" y="4603"/>
                      </a:lnTo>
                      <a:cubicBezTo>
                        <a:pt x="234" y="4603"/>
                        <a:pt x="301" y="4537"/>
                        <a:pt x="334" y="4503"/>
                      </a:cubicBezTo>
                      <a:cubicBezTo>
                        <a:pt x="1568" y="667"/>
                        <a:pt x="4370" y="367"/>
                        <a:pt x="4504" y="367"/>
                      </a:cubicBezTo>
                      <a:cubicBezTo>
                        <a:pt x="4570" y="334"/>
                        <a:pt x="4670" y="267"/>
                        <a:pt x="4670" y="167"/>
                      </a:cubicBezTo>
                      <a:cubicBezTo>
                        <a:pt x="4604" y="100"/>
                        <a:pt x="4537" y="0"/>
                        <a:pt x="44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9"/>
                <p:cNvSpPr/>
                <p:nvPr/>
              </p:nvSpPr>
              <p:spPr>
                <a:xfrm>
                  <a:off x="4739400" y="1081050"/>
                  <a:ext cx="122600" cy="120275"/>
                </a:xfrm>
                <a:custGeom>
                  <a:avLst/>
                  <a:gdLst/>
                  <a:ahLst/>
                  <a:cxnLst/>
                  <a:rect l="l" t="t" r="r" b="b"/>
                  <a:pathLst>
                    <a:path w="4904" h="4811" extrusionOk="0">
                      <a:moveTo>
                        <a:pt x="4666" y="1"/>
                      </a:moveTo>
                      <a:cubicBezTo>
                        <a:pt x="4656" y="1"/>
                        <a:pt x="4646" y="3"/>
                        <a:pt x="4637" y="7"/>
                      </a:cubicBezTo>
                      <a:cubicBezTo>
                        <a:pt x="4603" y="7"/>
                        <a:pt x="1001" y="908"/>
                        <a:pt x="67" y="4610"/>
                      </a:cubicBezTo>
                      <a:cubicBezTo>
                        <a:pt x="0" y="4677"/>
                        <a:pt x="100" y="4777"/>
                        <a:pt x="167" y="4811"/>
                      </a:cubicBezTo>
                      <a:lnTo>
                        <a:pt x="234" y="4811"/>
                      </a:lnTo>
                      <a:cubicBezTo>
                        <a:pt x="300" y="4811"/>
                        <a:pt x="400" y="4777"/>
                        <a:pt x="400" y="4677"/>
                      </a:cubicBezTo>
                      <a:cubicBezTo>
                        <a:pt x="1301" y="1175"/>
                        <a:pt x="4670" y="341"/>
                        <a:pt x="4703" y="341"/>
                      </a:cubicBezTo>
                      <a:cubicBezTo>
                        <a:pt x="4803" y="307"/>
                        <a:pt x="4904" y="241"/>
                        <a:pt x="4837" y="141"/>
                      </a:cubicBezTo>
                      <a:cubicBezTo>
                        <a:pt x="4808" y="83"/>
                        <a:pt x="4730" y="1"/>
                        <a:pt x="46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9"/>
                <p:cNvSpPr/>
                <p:nvPr/>
              </p:nvSpPr>
              <p:spPr>
                <a:xfrm>
                  <a:off x="4529250" y="1847600"/>
                  <a:ext cx="356100" cy="611300"/>
                </a:xfrm>
                <a:custGeom>
                  <a:avLst/>
                  <a:gdLst/>
                  <a:ahLst/>
                  <a:cxnLst/>
                  <a:rect l="l" t="t" r="r" b="b"/>
                  <a:pathLst>
                    <a:path w="14244" h="24452" extrusionOk="0">
                      <a:moveTo>
                        <a:pt x="6838" y="0"/>
                      </a:moveTo>
                      <a:cubicBezTo>
                        <a:pt x="6838" y="0"/>
                        <a:pt x="1201" y="7839"/>
                        <a:pt x="0" y="14010"/>
                      </a:cubicBezTo>
                      <a:lnTo>
                        <a:pt x="7839" y="24451"/>
                      </a:lnTo>
                      <a:cubicBezTo>
                        <a:pt x="7839" y="24451"/>
                        <a:pt x="10874" y="7606"/>
                        <a:pt x="11475" y="6338"/>
                      </a:cubicBezTo>
                      <a:cubicBezTo>
                        <a:pt x="12709" y="3937"/>
                        <a:pt x="14244" y="3303"/>
                        <a:pt x="14244" y="3303"/>
                      </a:cubicBezTo>
                      <a:cubicBezTo>
                        <a:pt x="13209" y="3036"/>
                        <a:pt x="6838" y="0"/>
                        <a:pt x="68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9"/>
                <p:cNvSpPr/>
                <p:nvPr/>
              </p:nvSpPr>
              <p:spPr>
                <a:xfrm>
                  <a:off x="4691025" y="1847600"/>
                  <a:ext cx="196000" cy="474525"/>
                </a:xfrm>
                <a:custGeom>
                  <a:avLst/>
                  <a:gdLst/>
                  <a:ahLst/>
                  <a:cxnLst/>
                  <a:rect l="l" t="t" r="r" b="b"/>
                  <a:pathLst>
                    <a:path w="7840" h="18981" extrusionOk="0">
                      <a:moveTo>
                        <a:pt x="401" y="0"/>
                      </a:moveTo>
                      <a:cubicBezTo>
                        <a:pt x="401" y="0"/>
                        <a:pt x="234" y="201"/>
                        <a:pt x="0" y="634"/>
                      </a:cubicBezTo>
                      <a:cubicBezTo>
                        <a:pt x="2068" y="6505"/>
                        <a:pt x="2769" y="12776"/>
                        <a:pt x="2435" y="18981"/>
                      </a:cubicBezTo>
                      <a:cubicBezTo>
                        <a:pt x="3403" y="13944"/>
                        <a:pt x="4704" y="7139"/>
                        <a:pt x="5071" y="6372"/>
                      </a:cubicBezTo>
                      <a:cubicBezTo>
                        <a:pt x="6271" y="3937"/>
                        <a:pt x="7839" y="3303"/>
                        <a:pt x="7839" y="3303"/>
                      </a:cubicBezTo>
                      <a:cubicBezTo>
                        <a:pt x="6772" y="3036"/>
                        <a:pt x="401" y="0"/>
                        <a:pt x="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8" name="Google Shape;1418;p69"/>
              <p:cNvSpPr/>
              <p:nvPr/>
            </p:nvSpPr>
            <p:spPr>
              <a:xfrm>
                <a:off x="6276919" y="4738194"/>
                <a:ext cx="1671475" cy="329733"/>
              </a:xfrm>
              <a:custGeom>
                <a:avLst/>
                <a:gdLst/>
                <a:ahLst/>
                <a:cxnLst/>
                <a:rect l="l" t="t" r="r" b="b"/>
                <a:pathLst>
                  <a:path w="66859" h="16499" extrusionOk="0">
                    <a:moveTo>
                      <a:pt x="1435" y="71"/>
                    </a:moveTo>
                    <a:lnTo>
                      <a:pt x="0" y="16499"/>
                    </a:lnTo>
                    <a:lnTo>
                      <a:pt x="66859" y="16427"/>
                    </a:lnTo>
                    <a:lnTo>
                      <a:pt x="65639" y="0"/>
                    </a:lnTo>
                    <a:close/>
                  </a:path>
                </a:pathLst>
              </a:custGeom>
              <a:solidFill>
                <a:schemeClr val="dk2"/>
              </a:solidFill>
              <a:ln>
                <a:noFill/>
              </a:ln>
            </p:spPr>
            <p:txBody>
              <a:bodyPr/>
              <a:lstStyle/>
              <a:p>
                <a:endParaRPr lang="ar-EG"/>
              </a:p>
            </p:txBody>
          </p:sp>
        </p:grpSp>
        <p:sp>
          <p:nvSpPr>
            <p:cNvPr id="1419" name="Google Shape;1419;p69"/>
            <p:cNvSpPr/>
            <p:nvPr/>
          </p:nvSpPr>
          <p:spPr>
            <a:xfrm rot="-344153">
              <a:off x="6674051" y="3422076"/>
              <a:ext cx="911015" cy="320095"/>
            </a:xfrm>
            <a:custGeom>
              <a:avLst/>
              <a:gdLst/>
              <a:ahLst/>
              <a:cxnLst/>
              <a:rect l="l" t="t" r="r" b="b"/>
              <a:pathLst>
                <a:path w="13035" h="6742" fill="none" extrusionOk="0">
                  <a:moveTo>
                    <a:pt x="13035" y="345"/>
                  </a:moveTo>
                  <a:cubicBezTo>
                    <a:pt x="12966" y="3887"/>
                    <a:pt x="9974" y="6742"/>
                    <a:pt x="6397" y="6638"/>
                  </a:cubicBezTo>
                  <a:lnTo>
                    <a:pt x="6397" y="6638"/>
                  </a:lnTo>
                  <a:cubicBezTo>
                    <a:pt x="2821" y="6535"/>
                    <a:pt x="0" y="3578"/>
                    <a:pt x="104" y="1"/>
                  </a:cubicBez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69"/>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FIRST SYMPTOMS OF DIABETES</a:t>
            </a:r>
            <a:endParaRPr dirty="0"/>
          </a:p>
        </p:txBody>
      </p:sp>
      <p:grpSp>
        <p:nvGrpSpPr>
          <p:cNvPr id="1421" name="Google Shape;1421;p69"/>
          <p:cNvGrpSpPr/>
          <p:nvPr/>
        </p:nvGrpSpPr>
        <p:grpSpPr>
          <a:xfrm>
            <a:off x="715729" y="1386167"/>
            <a:ext cx="5862450" cy="1068927"/>
            <a:chOff x="715729" y="1386167"/>
            <a:chExt cx="5862450" cy="1068927"/>
          </a:xfrm>
        </p:grpSpPr>
        <p:cxnSp>
          <p:nvCxnSpPr>
            <p:cNvPr id="1422" name="Google Shape;1422;p69"/>
            <p:cNvCxnSpPr>
              <a:stCxn id="1423" idx="1"/>
              <a:endCxn id="1424" idx="6"/>
            </p:cNvCxnSpPr>
            <p:nvPr/>
          </p:nvCxnSpPr>
          <p:spPr>
            <a:xfrm>
              <a:off x="4477129" y="1664717"/>
              <a:ext cx="448800" cy="0"/>
            </a:xfrm>
            <a:prstGeom prst="straightConnector1">
              <a:avLst/>
            </a:prstGeom>
            <a:noFill/>
            <a:ln w="19050" cap="flat" cmpd="sng">
              <a:solidFill>
                <a:schemeClr val="accent1"/>
              </a:solidFill>
              <a:prstDash val="solid"/>
              <a:round/>
              <a:headEnd type="none" w="med" len="med"/>
              <a:tailEnd type="none" w="med" len="med"/>
            </a:ln>
          </p:spPr>
        </p:cxnSp>
        <p:sp>
          <p:nvSpPr>
            <p:cNvPr id="1424" name="Google Shape;1424;p69"/>
            <p:cNvSpPr/>
            <p:nvPr/>
          </p:nvSpPr>
          <p:spPr>
            <a:xfrm flipH="1">
              <a:off x="4926079" y="1386167"/>
              <a:ext cx="557100" cy="55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ungee"/>
                  <a:ea typeface="Bungee"/>
                  <a:cs typeface="Bungee"/>
                  <a:sym typeface="Bungee"/>
                </a:rPr>
                <a:t>1</a:t>
              </a:r>
              <a:endParaRPr sz="2500">
                <a:solidFill>
                  <a:schemeClr val="dk1"/>
                </a:solidFill>
                <a:latin typeface="Bungee"/>
                <a:ea typeface="Bungee"/>
                <a:cs typeface="Bungee"/>
                <a:sym typeface="Bungee"/>
              </a:endParaRPr>
            </a:p>
          </p:txBody>
        </p:sp>
        <p:cxnSp>
          <p:nvCxnSpPr>
            <p:cNvPr id="1425" name="Google Shape;1425;p69"/>
            <p:cNvCxnSpPr>
              <a:stCxn id="1424" idx="2"/>
            </p:cNvCxnSpPr>
            <p:nvPr/>
          </p:nvCxnSpPr>
          <p:spPr>
            <a:xfrm>
              <a:off x="5483179" y="1664717"/>
              <a:ext cx="1095000" cy="0"/>
            </a:xfrm>
            <a:prstGeom prst="straightConnector1">
              <a:avLst/>
            </a:prstGeom>
            <a:noFill/>
            <a:ln w="19050" cap="flat" cmpd="sng">
              <a:solidFill>
                <a:schemeClr val="accent1"/>
              </a:solidFill>
              <a:prstDash val="solid"/>
              <a:round/>
              <a:headEnd type="none" w="med" len="med"/>
              <a:tailEnd type="oval" w="med" len="med"/>
            </a:ln>
          </p:spPr>
        </p:cxnSp>
        <p:sp>
          <p:nvSpPr>
            <p:cNvPr id="1423" name="Google Shape;1423;p69"/>
            <p:cNvSpPr txBox="1"/>
            <p:nvPr/>
          </p:nvSpPr>
          <p:spPr>
            <a:xfrm flipH="1">
              <a:off x="715729" y="1504667"/>
              <a:ext cx="3761400" cy="32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dk2"/>
                  </a:solidFill>
                  <a:latin typeface="Bungee"/>
                  <a:ea typeface="Bungee"/>
                  <a:cs typeface="Bungee"/>
                  <a:sym typeface="Bungee"/>
                </a:rPr>
                <a:t>HEADACHE</a:t>
              </a:r>
              <a:endParaRPr sz="2500" dirty="0">
                <a:solidFill>
                  <a:schemeClr val="dk2"/>
                </a:solidFill>
                <a:latin typeface="Bungee"/>
                <a:ea typeface="Bungee"/>
                <a:cs typeface="Bungee"/>
                <a:sym typeface="Bungee"/>
              </a:endParaRPr>
            </a:p>
          </p:txBody>
        </p:sp>
        <p:sp>
          <p:nvSpPr>
            <p:cNvPr id="1426" name="Google Shape;1426;p69"/>
            <p:cNvSpPr txBox="1"/>
            <p:nvPr/>
          </p:nvSpPr>
          <p:spPr>
            <a:xfrm flipH="1">
              <a:off x="989234" y="1844212"/>
              <a:ext cx="3487893" cy="61088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A common early sign due to high blood sugar levels.</a:t>
              </a:r>
              <a:endParaRPr sz="1600" dirty="0">
                <a:solidFill>
                  <a:schemeClr val="dk1"/>
                </a:solidFill>
                <a:latin typeface="Cairo"/>
                <a:ea typeface="Cairo"/>
                <a:cs typeface="Cairo"/>
                <a:sym typeface="Cairo"/>
              </a:endParaRPr>
            </a:p>
          </p:txBody>
        </p:sp>
      </p:grpSp>
      <p:grpSp>
        <p:nvGrpSpPr>
          <p:cNvPr id="1427" name="Google Shape;1427;p69"/>
          <p:cNvGrpSpPr/>
          <p:nvPr/>
        </p:nvGrpSpPr>
        <p:grpSpPr>
          <a:xfrm>
            <a:off x="715729" y="2497873"/>
            <a:ext cx="5912850" cy="1068926"/>
            <a:chOff x="715729" y="2497873"/>
            <a:chExt cx="5912850" cy="1068926"/>
          </a:xfrm>
        </p:grpSpPr>
        <p:cxnSp>
          <p:nvCxnSpPr>
            <p:cNvPr id="1428" name="Google Shape;1428;p69"/>
            <p:cNvCxnSpPr>
              <a:stCxn id="1429" idx="1"/>
              <a:endCxn id="1430" idx="6"/>
            </p:cNvCxnSpPr>
            <p:nvPr/>
          </p:nvCxnSpPr>
          <p:spPr>
            <a:xfrm>
              <a:off x="4477129" y="2776423"/>
              <a:ext cx="448800" cy="0"/>
            </a:xfrm>
            <a:prstGeom prst="straightConnector1">
              <a:avLst/>
            </a:prstGeom>
            <a:noFill/>
            <a:ln w="19050" cap="flat" cmpd="sng">
              <a:solidFill>
                <a:schemeClr val="accent1"/>
              </a:solidFill>
              <a:prstDash val="solid"/>
              <a:round/>
              <a:headEnd type="none" w="med" len="med"/>
              <a:tailEnd type="none" w="med" len="med"/>
            </a:ln>
          </p:spPr>
        </p:cxnSp>
        <p:sp>
          <p:nvSpPr>
            <p:cNvPr id="1430" name="Google Shape;1430;p69"/>
            <p:cNvSpPr/>
            <p:nvPr/>
          </p:nvSpPr>
          <p:spPr>
            <a:xfrm flipH="1">
              <a:off x="4926079" y="2497873"/>
              <a:ext cx="557100" cy="55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ungee"/>
                  <a:ea typeface="Bungee"/>
                  <a:cs typeface="Bungee"/>
                  <a:sym typeface="Bungee"/>
                </a:rPr>
                <a:t>2</a:t>
              </a:r>
              <a:endParaRPr sz="2500">
                <a:solidFill>
                  <a:schemeClr val="dk1"/>
                </a:solidFill>
                <a:latin typeface="Bungee"/>
                <a:ea typeface="Bungee"/>
                <a:cs typeface="Bungee"/>
                <a:sym typeface="Bungee"/>
              </a:endParaRPr>
            </a:p>
          </p:txBody>
        </p:sp>
        <p:cxnSp>
          <p:nvCxnSpPr>
            <p:cNvPr id="1431" name="Google Shape;1431;p69"/>
            <p:cNvCxnSpPr>
              <a:stCxn id="1430" idx="2"/>
            </p:cNvCxnSpPr>
            <p:nvPr/>
          </p:nvCxnSpPr>
          <p:spPr>
            <a:xfrm>
              <a:off x="5483179" y="2776423"/>
              <a:ext cx="1145400" cy="0"/>
            </a:xfrm>
            <a:prstGeom prst="straightConnector1">
              <a:avLst/>
            </a:prstGeom>
            <a:noFill/>
            <a:ln w="19050" cap="flat" cmpd="sng">
              <a:solidFill>
                <a:schemeClr val="accent1"/>
              </a:solidFill>
              <a:prstDash val="solid"/>
              <a:round/>
              <a:headEnd type="none" w="med" len="med"/>
              <a:tailEnd type="oval" w="med" len="med"/>
            </a:ln>
          </p:spPr>
        </p:cxnSp>
        <p:sp>
          <p:nvSpPr>
            <p:cNvPr id="1429" name="Google Shape;1429;p69"/>
            <p:cNvSpPr txBox="1"/>
            <p:nvPr/>
          </p:nvSpPr>
          <p:spPr>
            <a:xfrm flipH="1">
              <a:off x="715729" y="2616373"/>
              <a:ext cx="3761400" cy="32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dk2"/>
                  </a:solidFill>
                  <a:latin typeface="Bungee"/>
                  <a:ea typeface="Bungee"/>
                  <a:cs typeface="Bungee"/>
                  <a:sym typeface="Bungee"/>
                </a:rPr>
                <a:t>BLURRY VISION</a:t>
              </a:r>
              <a:endParaRPr sz="2500" dirty="0">
                <a:solidFill>
                  <a:schemeClr val="dk2"/>
                </a:solidFill>
                <a:latin typeface="Bungee"/>
                <a:ea typeface="Bungee"/>
                <a:cs typeface="Bungee"/>
                <a:sym typeface="Bungee"/>
              </a:endParaRPr>
            </a:p>
          </p:txBody>
        </p:sp>
        <p:sp>
          <p:nvSpPr>
            <p:cNvPr id="1432" name="Google Shape;1432;p69"/>
            <p:cNvSpPr txBox="1"/>
            <p:nvPr/>
          </p:nvSpPr>
          <p:spPr>
            <a:xfrm flipH="1">
              <a:off x="715729" y="2961885"/>
              <a:ext cx="3761400" cy="60491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Caused by fluid changes in the eyes, affecting focus.</a:t>
              </a:r>
            </a:p>
          </p:txBody>
        </p:sp>
      </p:grpSp>
      <p:grpSp>
        <p:nvGrpSpPr>
          <p:cNvPr id="1433" name="Google Shape;1433;p69"/>
          <p:cNvGrpSpPr/>
          <p:nvPr/>
        </p:nvGrpSpPr>
        <p:grpSpPr>
          <a:xfrm>
            <a:off x="715729" y="3603007"/>
            <a:ext cx="5730150" cy="1146533"/>
            <a:chOff x="715729" y="3603007"/>
            <a:chExt cx="5730150" cy="1146533"/>
          </a:xfrm>
        </p:grpSpPr>
        <p:cxnSp>
          <p:nvCxnSpPr>
            <p:cNvPr id="1434" name="Google Shape;1434;p69"/>
            <p:cNvCxnSpPr>
              <a:stCxn id="1435" idx="1"/>
              <a:endCxn id="1436" idx="6"/>
            </p:cNvCxnSpPr>
            <p:nvPr/>
          </p:nvCxnSpPr>
          <p:spPr>
            <a:xfrm>
              <a:off x="4477129" y="3881557"/>
              <a:ext cx="448800" cy="0"/>
            </a:xfrm>
            <a:prstGeom prst="straightConnector1">
              <a:avLst/>
            </a:prstGeom>
            <a:noFill/>
            <a:ln w="19050" cap="flat" cmpd="sng">
              <a:solidFill>
                <a:schemeClr val="accent1"/>
              </a:solidFill>
              <a:prstDash val="solid"/>
              <a:round/>
              <a:headEnd type="none" w="med" len="med"/>
              <a:tailEnd type="none" w="med" len="med"/>
            </a:ln>
          </p:spPr>
        </p:cxnSp>
        <p:sp>
          <p:nvSpPr>
            <p:cNvPr id="1436" name="Google Shape;1436;p69"/>
            <p:cNvSpPr/>
            <p:nvPr/>
          </p:nvSpPr>
          <p:spPr>
            <a:xfrm flipH="1">
              <a:off x="4926079" y="3603007"/>
              <a:ext cx="557100" cy="55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ungee"/>
                  <a:ea typeface="Bungee"/>
                  <a:cs typeface="Bungee"/>
                  <a:sym typeface="Bungee"/>
                </a:rPr>
                <a:t>3</a:t>
              </a:r>
              <a:endParaRPr sz="2500">
                <a:solidFill>
                  <a:schemeClr val="dk1"/>
                </a:solidFill>
                <a:latin typeface="Bungee"/>
                <a:ea typeface="Bungee"/>
                <a:cs typeface="Bungee"/>
                <a:sym typeface="Bungee"/>
              </a:endParaRPr>
            </a:p>
          </p:txBody>
        </p:sp>
        <p:cxnSp>
          <p:nvCxnSpPr>
            <p:cNvPr id="1437" name="Google Shape;1437;p69"/>
            <p:cNvCxnSpPr>
              <a:stCxn id="1436" idx="2"/>
            </p:cNvCxnSpPr>
            <p:nvPr/>
          </p:nvCxnSpPr>
          <p:spPr>
            <a:xfrm>
              <a:off x="5483179" y="3881557"/>
              <a:ext cx="962700" cy="0"/>
            </a:xfrm>
            <a:prstGeom prst="straightConnector1">
              <a:avLst/>
            </a:prstGeom>
            <a:noFill/>
            <a:ln w="19050" cap="flat" cmpd="sng">
              <a:solidFill>
                <a:schemeClr val="accent1"/>
              </a:solidFill>
              <a:prstDash val="solid"/>
              <a:round/>
              <a:headEnd type="none" w="med" len="med"/>
              <a:tailEnd type="oval" w="med" len="med"/>
            </a:ln>
          </p:spPr>
        </p:cxnSp>
        <p:sp>
          <p:nvSpPr>
            <p:cNvPr id="1435" name="Google Shape;1435;p69"/>
            <p:cNvSpPr txBox="1"/>
            <p:nvPr/>
          </p:nvSpPr>
          <p:spPr>
            <a:xfrm flipH="1">
              <a:off x="715729" y="3721507"/>
              <a:ext cx="3761400" cy="32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dk2"/>
                  </a:solidFill>
                  <a:latin typeface="Bungee"/>
                  <a:ea typeface="Bungee"/>
                  <a:cs typeface="Bungee"/>
                  <a:sym typeface="Bungee"/>
                </a:rPr>
                <a:t>tiredness</a:t>
              </a:r>
              <a:endParaRPr sz="2500" dirty="0">
                <a:solidFill>
                  <a:schemeClr val="dk2"/>
                </a:solidFill>
                <a:latin typeface="Bungee"/>
                <a:ea typeface="Bungee"/>
                <a:cs typeface="Bungee"/>
                <a:sym typeface="Bungee"/>
              </a:endParaRPr>
            </a:p>
          </p:txBody>
        </p:sp>
        <p:sp>
          <p:nvSpPr>
            <p:cNvPr id="1438" name="Google Shape;1438;p69"/>
            <p:cNvSpPr txBox="1"/>
            <p:nvPr/>
          </p:nvSpPr>
          <p:spPr>
            <a:xfrm flipH="1">
              <a:off x="715729" y="4065211"/>
              <a:ext cx="3761400" cy="6843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Fatigue results from the body’s inefficiency in using glucose for energy.</a:t>
              </a:r>
              <a:endParaRPr sz="1600" dirty="0">
                <a:solidFill>
                  <a:schemeClr val="dk1"/>
                </a:solidFill>
                <a:latin typeface="Cairo"/>
                <a:ea typeface="Cairo"/>
                <a:cs typeface="Cairo"/>
                <a:sym typeface="Cairo"/>
              </a:endParaRPr>
            </a:p>
          </p:txBody>
        </p:sp>
      </p:grpSp>
      <p:sp>
        <p:nvSpPr>
          <p:cNvPr id="1439" name="Google Shape;1439;p69">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1440" name="Google Shape;1440;p69">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1</a:t>
            </a:r>
            <a:endParaRPr>
              <a:solidFill>
                <a:schemeClr val="accent5"/>
              </a:solidFill>
              <a:latin typeface="Bungee"/>
              <a:ea typeface="Bungee"/>
              <a:cs typeface="Bungee"/>
              <a:sym typeface="Bungee"/>
            </a:endParaRPr>
          </a:p>
        </p:txBody>
      </p:sp>
      <p:sp>
        <p:nvSpPr>
          <p:cNvPr id="1441" name="Google Shape;1441;p69">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442" name="Google Shape;1442;p69">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76"/>
                                        </p:tgtEl>
                                        <p:attrNameLst>
                                          <p:attrName>style.visibility</p:attrName>
                                        </p:attrNameLst>
                                      </p:cBhvr>
                                      <p:to>
                                        <p:strVal val="visible"/>
                                      </p:to>
                                    </p:set>
                                    <p:animEffect transition="in" filter="fade">
                                      <p:cBhvr>
                                        <p:cTn id="7" dur="1000"/>
                                        <p:tgtEl>
                                          <p:spTgt spid="137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21"/>
                                        </p:tgtEl>
                                        <p:attrNameLst>
                                          <p:attrName>style.visibility</p:attrName>
                                        </p:attrNameLst>
                                      </p:cBhvr>
                                      <p:to>
                                        <p:strVal val="visible"/>
                                      </p:to>
                                    </p:set>
                                    <p:animEffect transition="in" filter="fade">
                                      <p:cBhvr>
                                        <p:cTn id="11" dur="1000"/>
                                        <p:tgtEl>
                                          <p:spTgt spid="142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427"/>
                                        </p:tgtEl>
                                        <p:attrNameLst>
                                          <p:attrName>style.visibility</p:attrName>
                                        </p:attrNameLst>
                                      </p:cBhvr>
                                      <p:to>
                                        <p:strVal val="visible"/>
                                      </p:to>
                                    </p:set>
                                    <p:animEffect transition="in" filter="fade">
                                      <p:cBhvr>
                                        <p:cTn id="15" dur="1000"/>
                                        <p:tgtEl>
                                          <p:spTgt spid="142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433"/>
                                        </p:tgtEl>
                                        <p:attrNameLst>
                                          <p:attrName>style.visibility</p:attrName>
                                        </p:attrNameLst>
                                      </p:cBhvr>
                                      <p:to>
                                        <p:strVal val="visible"/>
                                      </p:to>
                                    </p:set>
                                    <p:animEffect transition="in" filter="fade">
                                      <p:cBhvr>
                                        <p:cTn id="19" dur="1000"/>
                                        <p:tgtEl>
                                          <p:spTgt spid="1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orld Diabetes Day by Slidesgo">
  <a:themeElements>
    <a:clrScheme name="Simple Light">
      <a:dk1>
        <a:srgbClr val="F6EFE4"/>
      </a:dk1>
      <a:lt1>
        <a:srgbClr val="103C60"/>
      </a:lt1>
      <a:dk2>
        <a:srgbClr val="8CD8E1"/>
      </a:dk2>
      <a:lt2>
        <a:srgbClr val="53A2B9"/>
      </a:lt2>
      <a:accent1>
        <a:srgbClr val="FE5145"/>
      </a:accent1>
      <a:accent2>
        <a:srgbClr val="1C5F5D"/>
      </a:accent2>
      <a:accent3>
        <a:srgbClr val="F6BC9B"/>
      </a:accent3>
      <a:accent4>
        <a:srgbClr val="F08F58"/>
      </a:accent4>
      <a:accent5>
        <a:srgbClr val="FFFFFF"/>
      </a:accent5>
      <a:accent6>
        <a:srgbClr val="FFFFFF"/>
      </a:accent6>
      <a:hlink>
        <a:srgbClr val="F6EFE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1213</Words>
  <Application>Microsoft Office PowerPoint</Application>
  <PresentationFormat>عرض على الشاشة (16:9)</PresentationFormat>
  <Paragraphs>295</Paragraphs>
  <Slides>32</Slides>
  <Notes>32</Notes>
  <HiddenSlides>0</HiddenSlides>
  <MMClips>0</MMClips>
  <ScaleCrop>false</ScaleCrop>
  <HeadingPairs>
    <vt:vector size="6" baseType="variant">
      <vt:variant>
        <vt:lpstr>الخطوط المستخدمة</vt:lpstr>
      </vt:variant>
      <vt:variant>
        <vt:i4>6</vt:i4>
      </vt:variant>
      <vt:variant>
        <vt:lpstr>نسق</vt:lpstr>
      </vt:variant>
      <vt:variant>
        <vt:i4>1</vt:i4>
      </vt:variant>
      <vt:variant>
        <vt:lpstr>عناوين الشرائح</vt:lpstr>
      </vt:variant>
      <vt:variant>
        <vt:i4>32</vt:i4>
      </vt:variant>
    </vt:vector>
  </HeadingPairs>
  <TitlesOfParts>
    <vt:vector size="39" baseType="lpstr">
      <vt:lpstr>Bungee</vt:lpstr>
      <vt:lpstr>Wingdings</vt:lpstr>
      <vt:lpstr>Cairo Medium</vt:lpstr>
      <vt:lpstr>DM Sans</vt:lpstr>
      <vt:lpstr>Arial</vt:lpstr>
      <vt:lpstr>Cairo</vt:lpstr>
      <vt:lpstr>World Diabetes Day by Slidesgo</vt:lpstr>
      <vt:lpstr>Diabetes Prediction System </vt:lpstr>
      <vt:lpstr>whoa!</vt:lpstr>
      <vt:lpstr>TABLE OF CONTENTS</vt:lpstr>
      <vt:lpstr>Problem Statement</vt:lpstr>
      <vt:lpstr>INTRODUCTION</vt:lpstr>
      <vt:lpstr>Problem</vt:lpstr>
      <vt:lpstr>Risk factors</vt:lpstr>
      <vt:lpstr>THE EFFECTS OF DIABETES</vt:lpstr>
      <vt:lpstr>FIRST SYMPTOMS OF DIABETES</vt:lpstr>
      <vt:lpstr>RISK AGE TyPE 1 DIABETES</vt:lpstr>
      <vt:lpstr>Related Work </vt:lpstr>
      <vt:lpstr>Related Work</vt:lpstr>
      <vt:lpstr>Timeline of AI-Powered Treatment Developments</vt:lpstr>
      <vt:lpstr>Timeline of AI-Powered Treatment Developments</vt:lpstr>
      <vt:lpstr>Proposed Methodology</vt:lpstr>
      <vt:lpstr>Proposed Methodology</vt:lpstr>
      <vt:lpstr>Proposed Methodology</vt:lpstr>
      <vt:lpstr>Data Collection</vt:lpstr>
      <vt:lpstr>Feature Selection and Engineering</vt:lpstr>
      <vt:lpstr>Model Evaluation</vt:lpstr>
      <vt:lpstr>Implementation</vt:lpstr>
      <vt:lpstr>Results</vt:lpstr>
      <vt:lpstr>Random Forest</vt:lpstr>
      <vt:lpstr>Accuracy results</vt:lpstr>
      <vt:lpstr>Accuracy results</vt:lpstr>
      <vt:lpstr>Random Forest Classifier</vt:lpstr>
      <vt:lpstr>CONCLUSIONS</vt:lpstr>
      <vt:lpstr>Conclusions  </vt:lpstr>
      <vt:lpstr>Conclusions  </vt:lpstr>
      <vt:lpstr>Future Work</vt:lpstr>
      <vt:lpstr>OUR 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Abdelrahman Ayman Elsayed</cp:lastModifiedBy>
  <cp:revision>1</cp:revision>
  <dcterms:modified xsi:type="dcterms:W3CDTF">2024-12-10T14:47:55Z</dcterms:modified>
</cp:coreProperties>
</file>